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690" r:id="rId2"/>
  </p:sldMasterIdLst>
  <p:sldIdLst>
    <p:sldId id="256" r:id="rId3"/>
    <p:sldId id="281" r:id="rId4"/>
    <p:sldId id="257" r:id="rId5"/>
    <p:sldId id="258" r:id="rId6"/>
    <p:sldId id="259" r:id="rId7"/>
    <p:sldId id="266" r:id="rId8"/>
    <p:sldId id="262" r:id="rId9"/>
    <p:sldId id="269" r:id="rId10"/>
    <p:sldId id="261" r:id="rId11"/>
    <p:sldId id="267" r:id="rId12"/>
    <p:sldId id="260" r:id="rId13"/>
    <p:sldId id="268" r:id="rId14"/>
    <p:sldId id="263" r:id="rId15"/>
    <p:sldId id="264" r:id="rId16"/>
    <p:sldId id="265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5" r:id="rId26"/>
    <p:sldId id="287" r:id="rId27"/>
    <p:sldId id="286" r:id="rId28"/>
    <p:sldId id="288" r:id="rId29"/>
    <p:sldId id="282" r:id="rId30"/>
    <p:sldId id="283" r:id="rId31"/>
    <p:sldId id="278" r:id="rId32"/>
    <p:sldId id="279" r:id="rId33"/>
    <p:sldId id="284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046C8-7D93-4D26-90DF-5BE1060460BE}" v="21" dt="2024-03-18T09:20:14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tor Menendez Benito" userId="32f47b94-2dc0-43ed-90ef-0dc473d54034" providerId="ADAL" clId="{3B8046C8-7D93-4D26-90DF-5BE1060460BE}"/>
    <pc:docChg chg="custSel addSld modSld">
      <pc:chgData name="Hector Menendez Benito" userId="32f47b94-2dc0-43ed-90ef-0dc473d54034" providerId="ADAL" clId="{3B8046C8-7D93-4D26-90DF-5BE1060460BE}" dt="2024-03-18T09:22:17.477" v="331" actId="729"/>
      <pc:docMkLst>
        <pc:docMk/>
      </pc:docMkLst>
      <pc:sldChg chg="modSp mod">
        <pc:chgData name="Hector Menendez Benito" userId="32f47b94-2dc0-43ed-90ef-0dc473d54034" providerId="ADAL" clId="{3B8046C8-7D93-4D26-90DF-5BE1060460BE}" dt="2024-03-18T09:12:04.012" v="13" actId="20577"/>
        <pc:sldMkLst>
          <pc:docMk/>
          <pc:sldMk cId="2837910149" sldId="256"/>
        </pc:sldMkLst>
        <pc:spChg chg="mod">
          <ac:chgData name="Hector Menendez Benito" userId="32f47b94-2dc0-43ed-90ef-0dc473d54034" providerId="ADAL" clId="{3B8046C8-7D93-4D26-90DF-5BE1060460BE}" dt="2024-03-18T09:12:04.012" v="13" actId="20577"/>
          <ac:spMkLst>
            <pc:docMk/>
            <pc:sldMk cId="2837910149" sldId="256"/>
            <ac:spMk id="2" creationId="{E7BB2812-9E89-187D-B475-107E0BEF9EF3}"/>
          </ac:spMkLst>
        </pc:spChg>
      </pc:sldChg>
      <pc:sldChg chg="mod modShow">
        <pc:chgData name="Hector Menendez Benito" userId="32f47b94-2dc0-43ed-90ef-0dc473d54034" providerId="ADAL" clId="{3B8046C8-7D93-4D26-90DF-5BE1060460BE}" dt="2024-03-18T09:22:09.474" v="330" actId="729"/>
        <pc:sldMkLst>
          <pc:docMk/>
          <pc:sldMk cId="3934068369" sldId="262"/>
        </pc:sldMkLst>
      </pc:sldChg>
      <pc:sldChg chg="mod modShow">
        <pc:chgData name="Hector Menendez Benito" userId="32f47b94-2dc0-43ed-90ef-0dc473d54034" providerId="ADAL" clId="{3B8046C8-7D93-4D26-90DF-5BE1060460BE}" dt="2024-03-18T09:12:44.051" v="15" actId="729"/>
        <pc:sldMkLst>
          <pc:docMk/>
          <pc:sldMk cId="1314856925" sldId="264"/>
        </pc:sldMkLst>
      </pc:sldChg>
      <pc:sldChg chg="mod modShow">
        <pc:chgData name="Hector Menendez Benito" userId="32f47b94-2dc0-43ed-90ef-0dc473d54034" providerId="ADAL" clId="{3B8046C8-7D93-4D26-90DF-5BE1060460BE}" dt="2024-03-18T09:12:40.970" v="14" actId="729"/>
        <pc:sldMkLst>
          <pc:docMk/>
          <pc:sldMk cId="1862663090" sldId="265"/>
        </pc:sldMkLst>
      </pc:sldChg>
      <pc:sldChg chg="mod modShow">
        <pc:chgData name="Hector Menendez Benito" userId="32f47b94-2dc0-43ed-90ef-0dc473d54034" providerId="ADAL" clId="{3B8046C8-7D93-4D26-90DF-5BE1060460BE}" dt="2024-03-18T09:22:17.477" v="331" actId="729"/>
        <pc:sldMkLst>
          <pc:docMk/>
          <pc:sldMk cId="2880285242" sldId="266"/>
        </pc:sldMkLst>
      </pc:sldChg>
      <pc:sldChg chg="addSp delSp modSp new mod">
        <pc:chgData name="Hector Menendez Benito" userId="32f47b94-2dc0-43ed-90ef-0dc473d54034" providerId="ADAL" clId="{3B8046C8-7D93-4D26-90DF-5BE1060460BE}" dt="2024-03-18T09:15:28.662" v="151" actId="12100"/>
        <pc:sldMkLst>
          <pc:docMk/>
          <pc:sldMk cId="2004699033" sldId="285"/>
        </pc:sldMkLst>
        <pc:spChg chg="mod">
          <ac:chgData name="Hector Menendez Benito" userId="32f47b94-2dc0-43ed-90ef-0dc473d54034" providerId="ADAL" clId="{3B8046C8-7D93-4D26-90DF-5BE1060460BE}" dt="2024-03-18T09:13:29.236" v="87" actId="20577"/>
          <ac:spMkLst>
            <pc:docMk/>
            <pc:sldMk cId="2004699033" sldId="285"/>
            <ac:spMk id="2" creationId="{6AE7922C-5F15-E1AD-AA32-4CC8E6603ABB}"/>
          </ac:spMkLst>
        </pc:spChg>
        <pc:spChg chg="del mod">
          <ac:chgData name="Hector Menendez Benito" userId="32f47b94-2dc0-43ed-90ef-0dc473d54034" providerId="ADAL" clId="{3B8046C8-7D93-4D26-90DF-5BE1060460BE}" dt="2024-03-18T09:14:59.802" v="144" actId="26606"/>
          <ac:spMkLst>
            <pc:docMk/>
            <pc:sldMk cId="2004699033" sldId="285"/>
            <ac:spMk id="3" creationId="{0D2EF64E-B5E9-73E7-E240-3EDFDB7C84A4}"/>
          </ac:spMkLst>
        </pc:spChg>
        <pc:graphicFrameChg chg="add mod">
          <ac:chgData name="Hector Menendez Benito" userId="32f47b94-2dc0-43ed-90ef-0dc473d54034" providerId="ADAL" clId="{3B8046C8-7D93-4D26-90DF-5BE1060460BE}" dt="2024-03-18T09:15:28.662" v="151" actId="12100"/>
          <ac:graphicFrameMkLst>
            <pc:docMk/>
            <pc:sldMk cId="2004699033" sldId="285"/>
            <ac:graphicFrameMk id="5" creationId="{9B8689D1-8186-ED08-A3B9-705FA04ABDCA}"/>
          </ac:graphicFrameMkLst>
        </pc:graphicFrameChg>
      </pc:sldChg>
      <pc:sldChg chg="addSp delSp modSp new mod">
        <pc:chgData name="Hector Menendez Benito" userId="32f47b94-2dc0-43ed-90ef-0dc473d54034" providerId="ADAL" clId="{3B8046C8-7D93-4D26-90DF-5BE1060460BE}" dt="2024-03-18T09:18:35.163" v="279" actId="12269"/>
        <pc:sldMkLst>
          <pc:docMk/>
          <pc:sldMk cId="699980642" sldId="286"/>
        </pc:sldMkLst>
        <pc:spChg chg="mod">
          <ac:chgData name="Hector Menendez Benito" userId="32f47b94-2dc0-43ed-90ef-0dc473d54034" providerId="ADAL" clId="{3B8046C8-7D93-4D26-90DF-5BE1060460BE}" dt="2024-03-18T09:15:45.044" v="185" actId="20577"/>
          <ac:spMkLst>
            <pc:docMk/>
            <pc:sldMk cId="699980642" sldId="286"/>
            <ac:spMk id="2" creationId="{67DDB372-ABD4-ADFC-00D2-0824EA0DDE27}"/>
          </ac:spMkLst>
        </pc:spChg>
        <pc:spChg chg="del mod">
          <ac:chgData name="Hector Menendez Benito" userId="32f47b94-2dc0-43ed-90ef-0dc473d54034" providerId="ADAL" clId="{3B8046C8-7D93-4D26-90DF-5BE1060460BE}" dt="2024-03-18T09:18:19.019" v="276" actId="26606"/>
          <ac:spMkLst>
            <pc:docMk/>
            <pc:sldMk cId="699980642" sldId="286"/>
            <ac:spMk id="3" creationId="{69D9F318-6F6B-346B-5642-8C99FD37BC67}"/>
          </ac:spMkLst>
        </pc:spChg>
        <pc:graphicFrameChg chg="add mod">
          <ac:chgData name="Hector Menendez Benito" userId="32f47b94-2dc0-43ed-90ef-0dc473d54034" providerId="ADAL" clId="{3B8046C8-7D93-4D26-90DF-5BE1060460BE}" dt="2024-03-18T09:18:35.163" v="279" actId="12269"/>
          <ac:graphicFrameMkLst>
            <pc:docMk/>
            <pc:sldMk cId="699980642" sldId="286"/>
            <ac:graphicFrameMk id="5" creationId="{30A2B8E0-27FF-173C-31E2-ECDCD1891A2B}"/>
          </ac:graphicFrameMkLst>
        </pc:graphicFrameChg>
      </pc:sldChg>
      <pc:sldChg chg="addSp delSp modSp new mod">
        <pc:chgData name="Hector Menendez Benito" userId="32f47b94-2dc0-43ed-90ef-0dc473d54034" providerId="ADAL" clId="{3B8046C8-7D93-4D26-90DF-5BE1060460BE}" dt="2024-03-18T09:17:23.341" v="244" actId="12100"/>
        <pc:sldMkLst>
          <pc:docMk/>
          <pc:sldMk cId="2675745094" sldId="287"/>
        </pc:sldMkLst>
        <pc:spChg chg="mod">
          <ac:chgData name="Hector Menendez Benito" userId="32f47b94-2dc0-43ed-90ef-0dc473d54034" providerId="ADAL" clId="{3B8046C8-7D93-4D26-90DF-5BE1060460BE}" dt="2024-03-18T09:15:57.368" v="222" actId="20577"/>
          <ac:spMkLst>
            <pc:docMk/>
            <pc:sldMk cId="2675745094" sldId="287"/>
            <ac:spMk id="2" creationId="{8E24E546-3982-5B46-DD87-3E74B06185F7}"/>
          </ac:spMkLst>
        </pc:spChg>
        <pc:spChg chg="del mod">
          <ac:chgData name="Hector Menendez Benito" userId="32f47b94-2dc0-43ed-90ef-0dc473d54034" providerId="ADAL" clId="{3B8046C8-7D93-4D26-90DF-5BE1060460BE}" dt="2024-03-18T09:17:18.176" v="243" actId="26606"/>
          <ac:spMkLst>
            <pc:docMk/>
            <pc:sldMk cId="2675745094" sldId="287"/>
            <ac:spMk id="3" creationId="{F8DBC5EE-AD21-D376-1C97-3451CB58EED6}"/>
          </ac:spMkLst>
        </pc:spChg>
        <pc:graphicFrameChg chg="add mod">
          <ac:chgData name="Hector Menendez Benito" userId="32f47b94-2dc0-43ed-90ef-0dc473d54034" providerId="ADAL" clId="{3B8046C8-7D93-4D26-90DF-5BE1060460BE}" dt="2024-03-18T09:17:23.341" v="244" actId="12100"/>
          <ac:graphicFrameMkLst>
            <pc:docMk/>
            <pc:sldMk cId="2675745094" sldId="287"/>
            <ac:graphicFrameMk id="5" creationId="{B9A651D6-2681-3266-92ED-622A3A464F7D}"/>
          </ac:graphicFrameMkLst>
        </pc:graphicFrameChg>
      </pc:sldChg>
      <pc:sldChg chg="addSp delSp modSp new mod">
        <pc:chgData name="Hector Menendez Benito" userId="32f47b94-2dc0-43ed-90ef-0dc473d54034" providerId="ADAL" clId="{3B8046C8-7D93-4D26-90DF-5BE1060460BE}" dt="2024-03-18T09:20:14.182" v="329" actId="12100"/>
        <pc:sldMkLst>
          <pc:docMk/>
          <pc:sldMk cId="640874563" sldId="288"/>
        </pc:sldMkLst>
        <pc:spChg chg="mod">
          <ac:chgData name="Hector Menendez Benito" userId="32f47b94-2dc0-43ed-90ef-0dc473d54034" providerId="ADAL" clId="{3B8046C8-7D93-4D26-90DF-5BE1060460BE}" dt="2024-03-18T09:18:54.970" v="306" actId="20577"/>
          <ac:spMkLst>
            <pc:docMk/>
            <pc:sldMk cId="640874563" sldId="288"/>
            <ac:spMk id="2" creationId="{EC7E2D45-CE97-B36D-90E6-963022DEA9E5}"/>
          </ac:spMkLst>
        </pc:spChg>
        <pc:spChg chg="del mod">
          <ac:chgData name="Hector Menendez Benito" userId="32f47b94-2dc0-43ed-90ef-0dc473d54034" providerId="ADAL" clId="{3B8046C8-7D93-4D26-90DF-5BE1060460BE}" dt="2024-03-18T09:20:05.120" v="328" actId="26606"/>
          <ac:spMkLst>
            <pc:docMk/>
            <pc:sldMk cId="640874563" sldId="288"/>
            <ac:spMk id="3" creationId="{B2A07552-5DB7-5B76-1B61-DA6A8AFA8682}"/>
          </ac:spMkLst>
        </pc:spChg>
        <pc:graphicFrameChg chg="add mod">
          <ac:chgData name="Hector Menendez Benito" userId="32f47b94-2dc0-43ed-90ef-0dc473d54034" providerId="ADAL" clId="{3B8046C8-7D93-4D26-90DF-5BE1060460BE}" dt="2024-03-18T09:20:14.182" v="329" actId="12100"/>
          <ac:graphicFrameMkLst>
            <pc:docMk/>
            <pc:sldMk cId="640874563" sldId="288"/>
            <ac:graphicFrameMk id="5" creationId="{7AB9D433-A219-39AE-371B-9A64533956F7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3" TargetMode="External"/><Relationship Id="rId2" Type="http://schemas.openxmlformats.org/officeDocument/2006/relationships/hyperlink" Target="https://huggingface.co/Kvikontent/midjourney-v6" TargetMode="External"/><Relationship Id="rId1" Type="http://schemas.openxmlformats.org/officeDocument/2006/relationships/hyperlink" Target="https://huggingface.co/stabilityai/stable-diffusion-xl-base-1.0" TargetMode="External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nlpconnect/vit-gpt2-image-captioning" TargetMode="External"/><Relationship Id="rId1" Type="http://schemas.openxmlformats.org/officeDocument/2006/relationships/hyperlink" Target="https://huggingface.co/Salesforce/blip-image-captioning-large" TargetMode="Externa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huggingface.co/sander-wood/text-to-music" TargetMode="External"/><Relationship Id="rId1" Type="http://schemas.openxmlformats.org/officeDocument/2006/relationships/hyperlink" Target="https://huggingface.co/facebook/musicgen-large" TargetMode="Externa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microsoft/speecht5_tts" TargetMode="External"/><Relationship Id="rId1" Type="http://schemas.openxmlformats.org/officeDocument/2006/relationships/hyperlink" Target="https://huggingface.co/openai/whisper-large-v3" TargetMode="External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3" TargetMode="External"/><Relationship Id="rId2" Type="http://schemas.openxmlformats.org/officeDocument/2006/relationships/hyperlink" Target="https://huggingface.co/Kvikontent/midjourney-v6" TargetMode="External"/><Relationship Id="rId1" Type="http://schemas.openxmlformats.org/officeDocument/2006/relationships/hyperlink" Target="https://huggingface.co/stabilityai/stable-diffusion-xl-base-1.0" TargetMode="External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nlpconnect/vit-gpt2-image-captioning" TargetMode="External"/><Relationship Id="rId1" Type="http://schemas.openxmlformats.org/officeDocument/2006/relationships/hyperlink" Target="https://huggingface.co/Salesforce/blip-image-captioning-large" TargetMode="External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facebook/musicgen-large" TargetMode="External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hyperlink" Target="https://huggingface.co/sander-wood/text-to-music" TargetMode="Externa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microsoft/speecht5_tts" TargetMode="External"/><Relationship Id="rId1" Type="http://schemas.openxmlformats.org/officeDocument/2006/relationships/hyperlink" Target="https://huggingface.co/openai/whisper-large-v3" TargetMode="External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31B67-D567-4661-9AF8-5A49450F557D}" type="doc">
      <dgm:prSet loTypeId="urn:microsoft.com/office/officeart/2008/layout/PictureStrips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0EBF92-C459-48D1-8810-72AF3B5C3F14}">
      <dgm:prSet/>
      <dgm:spPr/>
      <dgm:t>
        <a:bodyPr/>
        <a:lstStyle/>
        <a:p>
          <a:r>
            <a:rPr lang="en-GB"/>
            <a:t>Lecturer at King’s College London.</a:t>
          </a:r>
          <a:endParaRPr lang="en-US"/>
        </a:p>
      </dgm:t>
    </dgm:pt>
    <dgm:pt modelId="{7752A13D-7630-471E-B219-04B5618C1586}" type="parTrans" cxnId="{AF2F0F57-5ECB-4F23-82FA-A2FEB549F8B3}">
      <dgm:prSet/>
      <dgm:spPr/>
      <dgm:t>
        <a:bodyPr/>
        <a:lstStyle/>
        <a:p>
          <a:endParaRPr lang="en-US"/>
        </a:p>
      </dgm:t>
    </dgm:pt>
    <dgm:pt modelId="{D0A30AC1-E5E3-486C-905A-DCC21C12CBAF}" type="sibTrans" cxnId="{AF2F0F57-5ECB-4F23-82FA-A2FEB549F8B3}">
      <dgm:prSet/>
      <dgm:spPr/>
      <dgm:t>
        <a:bodyPr/>
        <a:lstStyle/>
        <a:p>
          <a:endParaRPr lang="en-US"/>
        </a:p>
      </dgm:t>
    </dgm:pt>
    <dgm:pt modelId="{5BEFEE6D-805F-4F1F-8B0C-EEA2C4DAB523}">
      <dgm:prSet/>
      <dgm:spPr/>
      <dgm:t>
        <a:bodyPr/>
        <a:lstStyle/>
        <a:p>
          <a:r>
            <a:rPr lang="en-GB" dirty="0"/>
            <a:t>11 years of experience in Machine Learning.</a:t>
          </a:r>
          <a:endParaRPr lang="en-US" dirty="0"/>
        </a:p>
      </dgm:t>
    </dgm:pt>
    <dgm:pt modelId="{8594912C-367A-460E-93AE-768A2C867FDE}" type="parTrans" cxnId="{337E6743-85CC-4B29-BDDA-AC6F9DF914CA}">
      <dgm:prSet/>
      <dgm:spPr/>
      <dgm:t>
        <a:bodyPr/>
        <a:lstStyle/>
        <a:p>
          <a:endParaRPr lang="en-US"/>
        </a:p>
      </dgm:t>
    </dgm:pt>
    <dgm:pt modelId="{0FF13F84-6BE2-464A-ABF3-88C269E81C94}" type="sibTrans" cxnId="{337E6743-85CC-4B29-BDDA-AC6F9DF914CA}">
      <dgm:prSet/>
      <dgm:spPr/>
      <dgm:t>
        <a:bodyPr/>
        <a:lstStyle/>
        <a:p>
          <a:endParaRPr lang="en-US"/>
        </a:p>
      </dgm:t>
    </dgm:pt>
    <dgm:pt modelId="{8F14F0F9-234B-43CA-9DB0-57AD102851D9}">
      <dgm:prSet/>
      <dgm:spPr/>
      <dgm:t>
        <a:bodyPr/>
        <a:lstStyle/>
        <a:p>
          <a:r>
            <a:rPr lang="en-GB" dirty="0"/>
            <a:t>Focused on Security, Machine Learning and Software Engineering.</a:t>
          </a:r>
          <a:endParaRPr lang="en-US" dirty="0"/>
        </a:p>
      </dgm:t>
    </dgm:pt>
    <dgm:pt modelId="{DC95304F-D87D-4BE6-AEF7-4455C668D101}" type="parTrans" cxnId="{AF3DFE69-2DB4-40F4-A3F3-73DFBE764BE3}">
      <dgm:prSet/>
      <dgm:spPr/>
      <dgm:t>
        <a:bodyPr/>
        <a:lstStyle/>
        <a:p>
          <a:endParaRPr lang="en-US"/>
        </a:p>
      </dgm:t>
    </dgm:pt>
    <dgm:pt modelId="{5FBDEDC2-2227-4457-8FF1-77D514933C8D}" type="sibTrans" cxnId="{AF3DFE69-2DB4-40F4-A3F3-73DFBE764BE3}">
      <dgm:prSet/>
      <dgm:spPr/>
      <dgm:t>
        <a:bodyPr/>
        <a:lstStyle/>
        <a:p>
          <a:endParaRPr lang="en-US"/>
        </a:p>
      </dgm:t>
    </dgm:pt>
    <dgm:pt modelId="{FB8952FF-4081-447B-BCE8-9A031C611B71}" type="pres">
      <dgm:prSet presAssocID="{FA431B67-D567-4661-9AF8-5A49450F557D}" presName="Name0" presStyleCnt="0">
        <dgm:presLayoutVars>
          <dgm:dir/>
          <dgm:resizeHandles val="exact"/>
        </dgm:presLayoutVars>
      </dgm:prSet>
      <dgm:spPr/>
    </dgm:pt>
    <dgm:pt modelId="{6A01BE45-CC6F-4080-8C86-AA808AA84DC8}" type="pres">
      <dgm:prSet presAssocID="{290EBF92-C459-48D1-8810-72AF3B5C3F14}" presName="composite" presStyleCnt="0"/>
      <dgm:spPr/>
    </dgm:pt>
    <dgm:pt modelId="{15789DC2-7427-4F82-A47C-0FCF51365AD4}" type="pres">
      <dgm:prSet presAssocID="{290EBF92-C459-48D1-8810-72AF3B5C3F14}" presName="rect1" presStyleLbl="trAlignAcc1" presStyleIdx="0" presStyleCnt="3" custScaleX="142067">
        <dgm:presLayoutVars>
          <dgm:bulletEnabled val="1"/>
        </dgm:presLayoutVars>
      </dgm:prSet>
      <dgm:spPr/>
    </dgm:pt>
    <dgm:pt modelId="{CD84BA3B-C064-4571-AA23-25F1F9464E43}" type="pres">
      <dgm:prSet presAssocID="{290EBF92-C459-48D1-8810-72AF3B5C3F14}" presName="rect2" presStyleLbl="fgImgPlace1" presStyleIdx="0" presStyleCnt="3" custScaleX="126959" custLinFactX="-1680" custLinFactNeighborX="-100000" custLinFactNeighborY="-5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choolhouse with solid fill"/>
        </a:ext>
      </dgm:extLst>
    </dgm:pt>
    <dgm:pt modelId="{7DE5FAFC-90C3-441C-8AC3-98DDA6C323E7}" type="pres">
      <dgm:prSet presAssocID="{D0A30AC1-E5E3-486C-905A-DCC21C12CBAF}" presName="sibTrans" presStyleCnt="0"/>
      <dgm:spPr/>
    </dgm:pt>
    <dgm:pt modelId="{E50C2B02-5DF5-4EA2-8FB1-78C44F8B5AE2}" type="pres">
      <dgm:prSet presAssocID="{5BEFEE6D-805F-4F1F-8B0C-EEA2C4DAB523}" presName="composite" presStyleCnt="0"/>
      <dgm:spPr/>
    </dgm:pt>
    <dgm:pt modelId="{3BF0994D-21D7-4317-86F8-3FDD0F2BCF17}" type="pres">
      <dgm:prSet presAssocID="{5BEFEE6D-805F-4F1F-8B0C-EEA2C4DAB523}" presName="rect1" presStyleLbl="trAlignAcc1" presStyleIdx="1" presStyleCnt="3" custScaleX="140852">
        <dgm:presLayoutVars>
          <dgm:bulletEnabled val="1"/>
        </dgm:presLayoutVars>
      </dgm:prSet>
      <dgm:spPr/>
    </dgm:pt>
    <dgm:pt modelId="{EA1319B4-F03B-4131-8DD2-FCC720D8B1FB}" type="pres">
      <dgm:prSet presAssocID="{5BEFEE6D-805F-4F1F-8B0C-EEA2C4DAB523}" presName="rect2" presStyleLbl="fgImgPlace1" presStyleIdx="1" presStyleCnt="3" custScaleX="156685" custLinFactNeighborX="-99002" custLinFactNeighborY="-5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8F62B2E-BABC-48A9-997D-A93817C4B076}" type="pres">
      <dgm:prSet presAssocID="{0FF13F84-6BE2-464A-ABF3-88C269E81C94}" presName="sibTrans" presStyleCnt="0"/>
      <dgm:spPr/>
    </dgm:pt>
    <dgm:pt modelId="{73138894-2F32-4084-8A69-518E6E70BE5E}" type="pres">
      <dgm:prSet presAssocID="{8F14F0F9-234B-43CA-9DB0-57AD102851D9}" presName="composite" presStyleCnt="0"/>
      <dgm:spPr/>
    </dgm:pt>
    <dgm:pt modelId="{EC9E3FF8-73DE-49E1-B8B0-95BD2247695E}" type="pres">
      <dgm:prSet presAssocID="{8F14F0F9-234B-43CA-9DB0-57AD102851D9}" presName="rect1" presStyleLbl="trAlignAcc1" presStyleIdx="2" presStyleCnt="3" custScaleX="140852">
        <dgm:presLayoutVars>
          <dgm:bulletEnabled val="1"/>
        </dgm:presLayoutVars>
      </dgm:prSet>
      <dgm:spPr/>
    </dgm:pt>
    <dgm:pt modelId="{4C2137EE-3A33-49B3-8DEC-0C2CD203E02E}" type="pres">
      <dgm:prSet presAssocID="{8F14F0F9-234B-43CA-9DB0-57AD102851D9}" presName="rect2" presStyleLbl="fgImgPlace1" presStyleIdx="2" presStyleCnt="3" custScaleX="125548" custLinFactNeighborX="-99002" custLinFactNeighborY="-55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</dgm:ptLst>
  <dgm:cxnLst>
    <dgm:cxn modelId="{337E6743-85CC-4B29-BDDA-AC6F9DF914CA}" srcId="{FA431B67-D567-4661-9AF8-5A49450F557D}" destId="{5BEFEE6D-805F-4F1F-8B0C-EEA2C4DAB523}" srcOrd="1" destOrd="0" parTransId="{8594912C-367A-460E-93AE-768A2C867FDE}" sibTransId="{0FF13F84-6BE2-464A-ABF3-88C269E81C94}"/>
    <dgm:cxn modelId="{AF3DFE69-2DB4-40F4-A3F3-73DFBE764BE3}" srcId="{FA431B67-D567-4661-9AF8-5A49450F557D}" destId="{8F14F0F9-234B-43CA-9DB0-57AD102851D9}" srcOrd="2" destOrd="0" parTransId="{DC95304F-D87D-4BE6-AEF7-4455C668D101}" sibTransId="{5FBDEDC2-2227-4457-8FF1-77D514933C8D}"/>
    <dgm:cxn modelId="{225F764B-1E60-4F74-A861-F801A2D3102A}" type="presOf" srcId="{290EBF92-C459-48D1-8810-72AF3B5C3F14}" destId="{15789DC2-7427-4F82-A47C-0FCF51365AD4}" srcOrd="0" destOrd="0" presId="urn:microsoft.com/office/officeart/2008/layout/PictureStrips"/>
    <dgm:cxn modelId="{AF2F0F57-5ECB-4F23-82FA-A2FEB549F8B3}" srcId="{FA431B67-D567-4661-9AF8-5A49450F557D}" destId="{290EBF92-C459-48D1-8810-72AF3B5C3F14}" srcOrd="0" destOrd="0" parTransId="{7752A13D-7630-471E-B219-04B5618C1586}" sibTransId="{D0A30AC1-E5E3-486C-905A-DCC21C12CBAF}"/>
    <dgm:cxn modelId="{0B9E1EB2-8109-4E3D-AF9B-D514388DAA3B}" type="presOf" srcId="{8F14F0F9-234B-43CA-9DB0-57AD102851D9}" destId="{EC9E3FF8-73DE-49E1-B8B0-95BD2247695E}" srcOrd="0" destOrd="0" presId="urn:microsoft.com/office/officeart/2008/layout/PictureStrips"/>
    <dgm:cxn modelId="{F969E0DA-C82D-415B-BEAF-AF8A88114393}" type="presOf" srcId="{FA431B67-D567-4661-9AF8-5A49450F557D}" destId="{FB8952FF-4081-447B-BCE8-9A031C611B71}" srcOrd="0" destOrd="0" presId="urn:microsoft.com/office/officeart/2008/layout/PictureStrips"/>
    <dgm:cxn modelId="{30548BF6-918D-4D4B-BCB5-3E9EAA65C21A}" type="presOf" srcId="{5BEFEE6D-805F-4F1F-8B0C-EEA2C4DAB523}" destId="{3BF0994D-21D7-4317-86F8-3FDD0F2BCF17}" srcOrd="0" destOrd="0" presId="urn:microsoft.com/office/officeart/2008/layout/PictureStrips"/>
    <dgm:cxn modelId="{9CCF317D-015C-4567-BE87-F0336B62E48E}" type="presParOf" srcId="{FB8952FF-4081-447B-BCE8-9A031C611B71}" destId="{6A01BE45-CC6F-4080-8C86-AA808AA84DC8}" srcOrd="0" destOrd="0" presId="urn:microsoft.com/office/officeart/2008/layout/PictureStrips"/>
    <dgm:cxn modelId="{8067F9C7-8108-4EBD-83E8-CB6C07355D59}" type="presParOf" srcId="{6A01BE45-CC6F-4080-8C86-AA808AA84DC8}" destId="{15789DC2-7427-4F82-A47C-0FCF51365AD4}" srcOrd="0" destOrd="0" presId="urn:microsoft.com/office/officeart/2008/layout/PictureStrips"/>
    <dgm:cxn modelId="{BAF81576-762C-4609-8B3F-282311F520A5}" type="presParOf" srcId="{6A01BE45-CC6F-4080-8C86-AA808AA84DC8}" destId="{CD84BA3B-C064-4571-AA23-25F1F9464E43}" srcOrd="1" destOrd="0" presId="urn:microsoft.com/office/officeart/2008/layout/PictureStrips"/>
    <dgm:cxn modelId="{1CE03856-C597-42AC-A0C7-629FE54F94F2}" type="presParOf" srcId="{FB8952FF-4081-447B-BCE8-9A031C611B71}" destId="{7DE5FAFC-90C3-441C-8AC3-98DDA6C323E7}" srcOrd="1" destOrd="0" presId="urn:microsoft.com/office/officeart/2008/layout/PictureStrips"/>
    <dgm:cxn modelId="{3E0B3931-6B54-4241-A0FD-638C6E30956E}" type="presParOf" srcId="{FB8952FF-4081-447B-BCE8-9A031C611B71}" destId="{E50C2B02-5DF5-4EA2-8FB1-78C44F8B5AE2}" srcOrd="2" destOrd="0" presId="urn:microsoft.com/office/officeart/2008/layout/PictureStrips"/>
    <dgm:cxn modelId="{F1D8829C-46EF-4C5C-8CE4-046C845251C3}" type="presParOf" srcId="{E50C2B02-5DF5-4EA2-8FB1-78C44F8B5AE2}" destId="{3BF0994D-21D7-4317-86F8-3FDD0F2BCF17}" srcOrd="0" destOrd="0" presId="urn:microsoft.com/office/officeart/2008/layout/PictureStrips"/>
    <dgm:cxn modelId="{5BA0EE37-9B04-4055-8F49-A792F7C7B5C2}" type="presParOf" srcId="{E50C2B02-5DF5-4EA2-8FB1-78C44F8B5AE2}" destId="{EA1319B4-F03B-4131-8DD2-FCC720D8B1FB}" srcOrd="1" destOrd="0" presId="urn:microsoft.com/office/officeart/2008/layout/PictureStrips"/>
    <dgm:cxn modelId="{6DC3741B-7ABB-429F-8E70-09D29326F5B3}" type="presParOf" srcId="{FB8952FF-4081-447B-BCE8-9A031C611B71}" destId="{08F62B2E-BABC-48A9-997D-A93817C4B076}" srcOrd="3" destOrd="0" presId="urn:microsoft.com/office/officeart/2008/layout/PictureStrips"/>
    <dgm:cxn modelId="{CC140451-E2FB-4534-8AA2-27ACE73CCC9F}" type="presParOf" srcId="{FB8952FF-4081-447B-BCE8-9A031C611B71}" destId="{73138894-2F32-4084-8A69-518E6E70BE5E}" srcOrd="4" destOrd="0" presId="urn:microsoft.com/office/officeart/2008/layout/PictureStrips"/>
    <dgm:cxn modelId="{57D4D401-237D-4C98-85BA-15CD018F0E2C}" type="presParOf" srcId="{73138894-2F32-4084-8A69-518E6E70BE5E}" destId="{EC9E3FF8-73DE-49E1-B8B0-95BD2247695E}" srcOrd="0" destOrd="0" presId="urn:microsoft.com/office/officeart/2008/layout/PictureStrips"/>
    <dgm:cxn modelId="{C5A7A239-800C-483F-A713-3F14F60AA316}" type="presParOf" srcId="{73138894-2F32-4084-8A69-518E6E70BE5E}" destId="{4C2137EE-3A33-49B3-8DEC-0C2CD203E02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6484F7-9F5E-49C2-A5FD-A77AE7E6FF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300A72-7F89-49FD-BA74-6CD8DBA780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It comes from the training process</a:t>
          </a:r>
          <a:endParaRPr lang="en-US" dirty="0"/>
        </a:p>
      </dgm:t>
    </dgm:pt>
    <dgm:pt modelId="{7CCD4A8D-5250-462A-B319-B8D4509407A8}" type="parTrans" cxnId="{7D352586-2895-4DA5-9878-712B2D52E924}">
      <dgm:prSet/>
      <dgm:spPr/>
      <dgm:t>
        <a:bodyPr/>
        <a:lstStyle/>
        <a:p>
          <a:endParaRPr lang="en-US"/>
        </a:p>
      </dgm:t>
    </dgm:pt>
    <dgm:pt modelId="{ECE9F546-4934-496B-BE46-5EC50D5D3995}" type="sibTrans" cxnId="{7D352586-2895-4DA5-9878-712B2D52E924}">
      <dgm:prSet/>
      <dgm:spPr/>
      <dgm:t>
        <a:bodyPr/>
        <a:lstStyle/>
        <a:p>
          <a:endParaRPr lang="en-US"/>
        </a:p>
      </dgm:t>
    </dgm:pt>
    <dgm:pt modelId="{D6FBCAA0-29B4-4227-ACEC-984E4803F3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Uses a large amount of data</a:t>
          </a:r>
          <a:endParaRPr lang="en-US" dirty="0"/>
        </a:p>
      </dgm:t>
    </dgm:pt>
    <dgm:pt modelId="{702D7CCE-C78A-481F-8A23-3A21A0E62800}" type="parTrans" cxnId="{F30A91A1-B3A6-4B5E-BEEC-5BE373945E53}">
      <dgm:prSet/>
      <dgm:spPr/>
      <dgm:t>
        <a:bodyPr/>
        <a:lstStyle/>
        <a:p>
          <a:endParaRPr lang="en-US"/>
        </a:p>
      </dgm:t>
    </dgm:pt>
    <dgm:pt modelId="{0ED09A08-42B5-422D-BB3C-F80B96CA4EEF}" type="sibTrans" cxnId="{F30A91A1-B3A6-4B5E-BEEC-5BE373945E53}">
      <dgm:prSet/>
      <dgm:spPr/>
      <dgm:t>
        <a:bodyPr/>
        <a:lstStyle/>
        <a:p>
          <a:endParaRPr lang="en-US"/>
        </a:p>
      </dgm:t>
    </dgm:pt>
    <dgm:pt modelId="{8ECD9084-CE34-4C8F-9128-DC5BD03F15B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Models go through a strong evaluation process</a:t>
          </a:r>
          <a:endParaRPr lang="en-US" dirty="0"/>
        </a:p>
      </dgm:t>
    </dgm:pt>
    <dgm:pt modelId="{7CC1452F-2303-476F-ADF8-A2B42A9279AF}" type="parTrans" cxnId="{E6DDEC97-7569-4DB9-A224-C8DEB4B654E3}">
      <dgm:prSet/>
      <dgm:spPr/>
      <dgm:t>
        <a:bodyPr/>
        <a:lstStyle/>
        <a:p>
          <a:endParaRPr lang="en-US"/>
        </a:p>
      </dgm:t>
    </dgm:pt>
    <dgm:pt modelId="{FCD1B2F0-497C-4DF0-8102-B15D1DDD6E99}" type="sibTrans" cxnId="{E6DDEC97-7569-4DB9-A224-C8DEB4B654E3}">
      <dgm:prSet/>
      <dgm:spPr/>
      <dgm:t>
        <a:bodyPr/>
        <a:lstStyle/>
        <a:p>
          <a:endParaRPr lang="en-US"/>
        </a:p>
      </dgm:t>
    </dgm:pt>
    <dgm:pt modelId="{1FA37546-47FC-4BFC-86BA-7CE6E6726B3B}" type="pres">
      <dgm:prSet presAssocID="{5A6484F7-9F5E-49C2-A5FD-A77AE7E6FFDB}" presName="root" presStyleCnt="0">
        <dgm:presLayoutVars>
          <dgm:dir/>
          <dgm:resizeHandles val="exact"/>
        </dgm:presLayoutVars>
      </dgm:prSet>
      <dgm:spPr/>
    </dgm:pt>
    <dgm:pt modelId="{F7661864-229E-4C99-A0E4-644111B550DD}" type="pres">
      <dgm:prSet presAssocID="{BC300A72-7F89-49FD-BA74-6CD8DBA780D5}" presName="compNode" presStyleCnt="0"/>
      <dgm:spPr/>
    </dgm:pt>
    <dgm:pt modelId="{D9630FFA-2B99-4C0F-8843-EC03A1B9B59D}" type="pres">
      <dgm:prSet presAssocID="{BC300A72-7F89-49FD-BA74-6CD8DBA780D5}" presName="bgRect" presStyleLbl="bgShp" presStyleIdx="0" presStyleCnt="3"/>
      <dgm:spPr/>
    </dgm:pt>
    <dgm:pt modelId="{5FBCECE6-66D2-406A-8EB5-49469C3F9D45}" type="pres">
      <dgm:prSet presAssocID="{BC300A72-7F89-49FD-BA74-6CD8DBA780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6BD8576-4934-46A3-B958-14BFF4A3208D}" type="pres">
      <dgm:prSet presAssocID="{BC300A72-7F89-49FD-BA74-6CD8DBA780D5}" presName="spaceRect" presStyleCnt="0"/>
      <dgm:spPr/>
    </dgm:pt>
    <dgm:pt modelId="{0A57ED0C-4FB2-4560-A73D-31DB72B08A3C}" type="pres">
      <dgm:prSet presAssocID="{BC300A72-7F89-49FD-BA74-6CD8DBA780D5}" presName="parTx" presStyleLbl="revTx" presStyleIdx="0" presStyleCnt="3">
        <dgm:presLayoutVars>
          <dgm:chMax val="0"/>
          <dgm:chPref val="0"/>
        </dgm:presLayoutVars>
      </dgm:prSet>
      <dgm:spPr/>
    </dgm:pt>
    <dgm:pt modelId="{09BC9DB7-E084-4C87-AA81-92C51EF95165}" type="pres">
      <dgm:prSet presAssocID="{ECE9F546-4934-496B-BE46-5EC50D5D3995}" presName="sibTrans" presStyleCnt="0"/>
      <dgm:spPr/>
    </dgm:pt>
    <dgm:pt modelId="{110A1FE2-A8FA-4479-A445-C4787FBB1FB5}" type="pres">
      <dgm:prSet presAssocID="{D6FBCAA0-29B4-4227-ACEC-984E4803F342}" presName="compNode" presStyleCnt="0"/>
      <dgm:spPr/>
    </dgm:pt>
    <dgm:pt modelId="{365AECB1-786D-4774-B7F3-0922319295E7}" type="pres">
      <dgm:prSet presAssocID="{D6FBCAA0-29B4-4227-ACEC-984E4803F342}" presName="bgRect" presStyleLbl="bgShp" presStyleIdx="1" presStyleCnt="3"/>
      <dgm:spPr/>
    </dgm:pt>
    <dgm:pt modelId="{C49F51AA-1AAD-428A-815C-B293AE8EB4F4}" type="pres">
      <dgm:prSet presAssocID="{D6FBCAA0-29B4-4227-ACEC-984E4803F3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D332AE-6E77-467B-B751-F7E39F8B9DC2}" type="pres">
      <dgm:prSet presAssocID="{D6FBCAA0-29B4-4227-ACEC-984E4803F342}" presName="spaceRect" presStyleCnt="0"/>
      <dgm:spPr/>
    </dgm:pt>
    <dgm:pt modelId="{986C71FC-8E0E-4F54-A196-A613785F891B}" type="pres">
      <dgm:prSet presAssocID="{D6FBCAA0-29B4-4227-ACEC-984E4803F342}" presName="parTx" presStyleLbl="revTx" presStyleIdx="1" presStyleCnt="3">
        <dgm:presLayoutVars>
          <dgm:chMax val="0"/>
          <dgm:chPref val="0"/>
        </dgm:presLayoutVars>
      </dgm:prSet>
      <dgm:spPr/>
    </dgm:pt>
    <dgm:pt modelId="{23C0869D-B566-4C5C-A64A-19D1EBF0F152}" type="pres">
      <dgm:prSet presAssocID="{0ED09A08-42B5-422D-BB3C-F80B96CA4EEF}" presName="sibTrans" presStyleCnt="0"/>
      <dgm:spPr/>
    </dgm:pt>
    <dgm:pt modelId="{826C72FC-8D7E-4B91-86A7-23BF44CB1852}" type="pres">
      <dgm:prSet presAssocID="{8ECD9084-CE34-4C8F-9128-DC5BD03F15B1}" presName="compNode" presStyleCnt="0"/>
      <dgm:spPr/>
    </dgm:pt>
    <dgm:pt modelId="{F37D9FB5-A254-4D2A-ABE9-8E8306F261ED}" type="pres">
      <dgm:prSet presAssocID="{8ECD9084-CE34-4C8F-9128-DC5BD03F15B1}" presName="bgRect" presStyleLbl="bgShp" presStyleIdx="2" presStyleCnt="3"/>
      <dgm:spPr/>
    </dgm:pt>
    <dgm:pt modelId="{A30D20DF-01D2-469E-AB9B-EC11E047E0AA}" type="pres">
      <dgm:prSet presAssocID="{8ECD9084-CE34-4C8F-9128-DC5BD03F15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198326-DAC5-4170-8382-EECF9BA1E1AC}" type="pres">
      <dgm:prSet presAssocID="{8ECD9084-CE34-4C8F-9128-DC5BD03F15B1}" presName="spaceRect" presStyleCnt="0"/>
      <dgm:spPr/>
    </dgm:pt>
    <dgm:pt modelId="{566583AA-2592-468D-80AE-FA51AC9A9A56}" type="pres">
      <dgm:prSet presAssocID="{8ECD9084-CE34-4C8F-9128-DC5BD03F15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352586-2895-4DA5-9878-712B2D52E924}" srcId="{5A6484F7-9F5E-49C2-A5FD-A77AE7E6FFDB}" destId="{BC300A72-7F89-49FD-BA74-6CD8DBA780D5}" srcOrd="0" destOrd="0" parTransId="{7CCD4A8D-5250-462A-B319-B8D4509407A8}" sibTransId="{ECE9F546-4934-496B-BE46-5EC50D5D3995}"/>
    <dgm:cxn modelId="{4CCDEF95-7DF3-40D8-98AB-5480AFC2997E}" type="presOf" srcId="{BC300A72-7F89-49FD-BA74-6CD8DBA780D5}" destId="{0A57ED0C-4FB2-4560-A73D-31DB72B08A3C}" srcOrd="0" destOrd="0" presId="urn:microsoft.com/office/officeart/2018/2/layout/IconVerticalSolidList"/>
    <dgm:cxn modelId="{E6DDEC97-7569-4DB9-A224-C8DEB4B654E3}" srcId="{5A6484F7-9F5E-49C2-A5FD-A77AE7E6FFDB}" destId="{8ECD9084-CE34-4C8F-9128-DC5BD03F15B1}" srcOrd="2" destOrd="0" parTransId="{7CC1452F-2303-476F-ADF8-A2B42A9279AF}" sibTransId="{FCD1B2F0-497C-4DF0-8102-B15D1DDD6E99}"/>
    <dgm:cxn modelId="{83B4CB9B-9E68-4C36-8118-4C1D2681214A}" type="presOf" srcId="{5A6484F7-9F5E-49C2-A5FD-A77AE7E6FFDB}" destId="{1FA37546-47FC-4BFC-86BA-7CE6E6726B3B}" srcOrd="0" destOrd="0" presId="urn:microsoft.com/office/officeart/2018/2/layout/IconVerticalSolidList"/>
    <dgm:cxn modelId="{C525209E-BC58-42DD-8886-C99C7D348EF2}" type="presOf" srcId="{D6FBCAA0-29B4-4227-ACEC-984E4803F342}" destId="{986C71FC-8E0E-4F54-A196-A613785F891B}" srcOrd="0" destOrd="0" presId="urn:microsoft.com/office/officeart/2018/2/layout/IconVerticalSolidList"/>
    <dgm:cxn modelId="{F30A91A1-B3A6-4B5E-BEEC-5BE373945E53}" srcId="{5A6484F7-9F5E-49C2-A5FD-A77AE7E6FFDB}" destId="{D6FBCAA0-29B4-4227-ACEC-984E4803F342}" srcOrd="1" destOrd="0" parTransId="{702D7CCE-C78A-481F-8A23-3A21A0E62800}" sibTransId="{0ED09A08-42B5-422D-BB3C-F80B96CA4EEF}"/>
    <dgm:cxn modelId="{542157CF-2C5B-4A30-BFDB-66E193F79AAA}" type="presOf" srcId="{8ECD9084-CE34-4C8F-9128-DC5BD03F15B1}" destId="{566583AA-2592-468D-80AE-FA51AC9A9A56}" srcOrd="0" destOrd="0" presId="urn:microsoft.com/office/officeart/2018/2/layout/IconVerticalSolidList"/>
    <dgm:cxn modelId="{39BB6433-FBDB-4ADA-9464-2E7A618EAEC9}" type="presParOf" srcId="{1FA37546-47FC-4BFC-86BA-7CE6E6726B3B}" destId="{F7661864-229E-4C99-A0E4-644111B550DD}" srcOrd="0" destOrd="0" presId="urn:microsoft.com/office/officeart/2018/2/layout/IconVerticalSolidList"/>
    <dgm:cxn modelId="{E2E24735-B7DF-4BE6-AE6E-B3F18D974F7C}" type="presParOf" srcId="{F7661864-229E-4C99-A0E4-644111B550DD}" destId="{D9630FFA-2B99-4C0F-8843-EC03A1B9B59D}" srcOrd="0" destOrd="0" presId="urn:microsoft.com/office/officeart/2018/2/layout/IconVerticalSolidList"/>
    <dgm:cxn modelId="{CA3C6780-9FC7-4511-9DB9-F3E46590DEBD}" type="presParOf" srcId="{F7661864-229E-4C99-A0E4-644111B550DD}" destId="{5FBCECE6-66D2-406A-8EB5-49469C3F9D45}" srcOrd="1" destOrd="0" presId="urn:microsoft.com/office/officeart/2018/2/layout/IconVerticalSolidList"/>
    <dgm:cxn modelId="{2B122FC4-854E-42DD-B3B4-0509950B9DFF}" type="presParOf" srcId="{F7661864-229E-4C99-A0E4-644111B550DD}" destId="{36BD8576-4934-46A3-B958-14BFF4A3208D}" srcOrd="2" destOrd="0" presId="urn:microsoft.com/office/officeart/2018/2/layout/IconVerticalSolidList"/>
    <dgm:cxn modelId="{068F09E0-C18D-4E1C-838B-2ECDD9524845}" type="presParOf" srcId="{F7661864-229E-4C99-A0E4-644111B550DD}" destId="{0A57ED0C-4FB2-4560-A73D-31DB72B08A3C}" srcOrd="3" destOrd="0" presId="urn:microsoft.com/office/officeart/2018/2/layout/IconVerticalSolidList"/>
    <dgm:cxn modelId="{DEEEE2C9-C3CA-4521-AF93-C196CDDDD0CF}" type="presParOf" srcId="{1FA37546-47FC-4BFC-86BA-7CE6E6726B3B}" destId="{09BC9DB7-E084-4C87-AA81-92C51EF95165}" srcOrd="1" destOrd="0" presId="urn:microsoft.com/office/officeart/2018/2/layout/IconVerticalSolidList"/>
    <dgm:cxn modelId="{40C989B7-6E4C-4601-B1A4-E0A6E4A116FA}" type="presParOf" srcId="{1FA37546-47FC-4BFC-86BA-7CE6E6726B3B}" destId="{110A1FE2-A8FA-4479-A445-C4787FBB1FB5}" srcOrd="2" destOrd="0" presId="urn:microsoft.com/office/officeart/2018/2/layout/IconVerticalSolidList"/>
    <dgm:cxn modelId="{30EC98D4-03CA-4D99-BBEB-31192B7D6ABE}" type="presParOf" srcId="{110A1FE2-A8FA-4479-A445-C4787FBB1FB5}" destId="{365AECB1-786D-4774-B7F3-0922319295E7}" srcOrd="0" destOrd="0" presId="urn:microsoft.com/office/officeart/2018/2/layout/IconVerticalSolidList"/>
    <dgm:cxn modelId="{A387280A-77C7-4AAA-9D0F-76EEF469DA16}" type="presParOf" srcId="{110A1FE2-A8FA-4479-A445-C4787FBB1FB5}" destId="{C49F51AA-1AAD-428A-815C-B293AE8EB4F4}" srcOrd="1" destOrd="0" presId="urn:microsoft.com/office/officeart/2018/2/layout/IconVerticalSolidList"/>
    <dgm:cxn modelId="{F3F9559C-F8A2-49D4-8871-C4312BD88807}" type="presParOf" srcId="{110A1FE2-A8FA-4479-A445-C4787FBB1FB5}" destId="{FCD332AE-6E77-467B-B751-F7E39F8B9DC2}" srcOrd="2" destOrd="0" presId="urn:microsoft.com/office/officeart/2018/2/layout/IconVerticalSolidList"/>
    <dgm:cxn modelId="{89D9DB8A-9882-4DD4-A4AC-1D733E423871}" type="presParOf" srcId="{110A1FE2-A8FA-4479-A445-C4787FBB1FB5}" destId="{986C71FC-8E0E-4F54-A196-A613785F891B}" srcOrd="3" destOrd="0" presId="urn:microsoft.com/office/officeart/2018/2/layout/IconVerticalSolidList"/>
    <dgm:cxn modelId="{22F233C1-008F-49D7-BC51-BCA0AFBEDE05}" type="presParOf" srcId="{1FA37546-47FC-4BFC-86BA-7CE6E6726B3B}" destId="{23C0869D-B566-4C5C-A64A-19D1EBF0F152}" srcOrd="3" destOrd="0" presId="urn:microsoft.com/office/officeart/2018/2/layout/IconVerticalSolidList"/>
    <dgm:cxn modelId="{66F385E0-23F1-4831-AF84-CC241E18119F}" type="presParOf" srcId="{1FA37546-47FC-4BFC-86BA-7CE6E6726B3B}" destId="{826C72FC-8D7E-4B91-86A7-23BF44CB1852}" srcOrd="4" destOrd="0" presId="urn:microsoft.com/office/officeart/2018/2/layout/IconVerticalSolidList"/>
    <dgm:cxn modelId="{C829E647-F5D0-4062-9E72-DE07CA00114D}" type="presParOf" srcId="{826C72FC-8D7E-4B91-86A7-23BF44CB1852}" destId="{F37D9FB5-A254-4D2A-ABE9-8E8306F261ED}" srcOrd="0" destOrd="0" presId="urn:microsoft.com/office/officeart/2018/2/layout/IconVerticalSolidList"/>
    <dgm:cxn modelId="{3E7042D8-77F9-46C4-87E9-1A7793295183}" type="presParOf" srcId="{826C72FC-8D7E-4B91-86A7-23BF44CB1852}" destId="{A30D20DF-01D2-469E-AB9B-EC11E047E0AA}" srcOrd="1" destOrd="0" presId="urn:microsoft.com/office/officeart/2018/2/layout/IconVerticalSolidList"/>
    <dgm:cxn modelId="{75711F12-B79D-43DA-A8CB-D55CFACBBB9E}" type="presParOf" srcId="{826C72FC-8D7E-4B91-86A7-23BF44CB1852}" destId="{FD198326-DAC5-4170-8382-EECF9BA1E1AC}" srcOrd="2" destOrd="0" presId="urn:microsoft.com/office/officeart/2018/2/layout/IconVerticalSolidList"/>
    <dgm:cxn modelId="{820E92D1-35FF-4DD0-A4B8-26669EDAC560}" type="presParOf" srcId="{826C72FC-8D7E-4B91-86A7-23BF44CB1852}" destId="{566583AA-2592-468D-80AE-FA51AC9A9A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09D990-2852-46DA-883A-F79B5A8519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99BBAC-CC84-40D6-911D-DD6850976F7C}">
      <dgm:prSet/>
      <dgm:spPr/>
      <dgm:t>
        <a:bodyPr/>
        <a:lstStyle/>
        <a:p>
          <a:r>
            <a:rPr lang="en-GB" b="0" i="0" dirty="0"/>
            <a:t>ChatGPT, </a:t>
          </a:r>
          <a:r>
            <a:rPr lang="en-GB" b="0" i="0" dirty="0" err="1"/>
            <a:t>LLama</a:t>
          </a:r>
          <a:r>
            <a:rPr lang="en-GB" b="0" i="0" dirty="0"/>
            <a:t>, and Gemini</a:t>
          </a:r>
          <a:endParaRPr lang="en-US" dirty="0"/>
        </a:p>
      </dgm:t>
    </dgm:pt>
    <dgm:pt modelId="{AFA8B3FA-CC17-4626-9306-71E1848227F3}" type="parTrans" cxnId="{06CA58E3-3D86-44CE-8DA4-87FCAF70DA05}">
      <dgm:prSet/>
      <dgm:spPr/>
      <dgm:t>
        <a:bodyPr/>
        <a:lstStyle/>
        <a:p>
          <a:endParaRPr lang="en-US"/>
        </a:p>
      </dgm:t>
    </dgm:pt>
    <dgm:pt modelId="{781FA622-8ACC-4CC5-A260-67D9C4FC4264}" type="sibTrans" cxnId="{06CA58E3-3D86-44CE-8DA4-87FCAF70DA05}">
      <dgm:prSet/>
      <dgm:spPr/>
      <dgm:t>
        <a:bodyPr/>
        <a:lstStyle/>
        <a:p>
          <a:endParaRPr lang="en-US"/>
        </a:p>
      </dgm:t>
    </dgm:pt>
    <dgm:pt modelId="{9DFD1557-E00A-4F12-AE0D-2F15B73CEE7D}">
      <dgm:prSet/>
      <dgm:spPr/>
      <dgm:t>
        <a:bodyPr/>
        <a:lstStyle/>
        <a:p>
          <a:r>
            <a:rPr lang="en-GB" b="0" i="0" dirty="0"/>
            <a:t>Create text-based content</a:t>
          </a:r>
          <a:endParaRPr lang="en-US" dirty="0"/>
        </a:p>
      </dgm:t>
    </dgm:pt>
    <dgm:pt modelId="{8E85BA09-FB7B-4684-B91C-CD069372A078}" type="parTrans" cxnId="{15535B47-A42E-4330-A66D-91AF430D10EE}">
      <dgm:prSet/>
      <dgm:spPr/>
      <dgm:t>
        <a:bodyPr/>
        <a:lstStyle/>
        <a:p>
          <a:endParaRPr lang="en-US"/>
        </a:p>
      </dgm:t>
    </dgm:pt>
    <dgm:pt modelId="{C52E646F-D43E-4093-8917-F38EBD3B5623}" type="sibTrans" cxnId="{15535B47-A42E-4330-A66D-91AF430D10EE}">
      <dgm:prSet/>
      <dgm:spPr/>
      <dgm:t>
        <a:bodyPr/>
        <a:lstStyle/>
        <a:p>
          <a:endParaRPr lang="en-US"/>
        </a:p>
      </dgm:t>
    </dgm:pt>
    <dgm:pt modelId="{D25FF965-924D-4E69-9AD0-643C0567390A}">
      <dgm:prSet/>
      <dgm:spPr/>
      <dgm:t>
        <a:bodyPr/>
        <a:lstStyle/>
        <a:p>
          <a:r>
            <a:rPr lang="en-GB" b="0" i="0" dirty="0"/>
            <a:t>They follow the format: Question/Answer</a:t>
          </a:r>
          <a:endParaRPr lang="en-US" dirty="0"/>
        </a:p>
      </dgm:t>
    </dgm:pt>
    <dgm:pt modelId="{09992EA3-756B-4781-A50A-969109BF6AEF}" type="parTrans" cxnId="{0066FE34-8E85-4203-B58B-87109CD6A386}">
      <dgm:prSet/>
      <dgm:spPr/>
      <dgm:t>
        <a:bodyPr/>
        <a:lstStyle/>
        <a:p>
          <a:endParaRPr lang="en-US"/>
        </a:p>
      </dgm:t>
    </dgm:pt>
    <dgm:pt modelId="{43CF97F9-97F0-482D-8092-1F951901E208}" type="sibTrans" cxnId="{0066FE34-8E85-4203-B58B-87109CD6A386}">
      <dgm:prSet/>
      <dgm:spPr/>
      <dgm:t>
        <a:bodyPr/>
        <a:lstStyle/>
        <a:p>
          <a:endParaRPr lang="en-US"/>
        </a:p>
      </dgm:t>
    </dgm:pt>
    <dgm:pt modelId="{AF16DAE5-E2F8-47BF-BE57-DF05EFC03642}">
      <dgm:prSet/>
      <dgm:spPr/>
      <dgm:t>
        <a:bodyPr/>
        <a:lstStyle/>
        <a:p>
          <a:r>
            <a:rPr lang="en-GB" b="0" i="0" dirty="0"/>
            <a:t>They contain a lot of information</a:t>
          </a:r>
          <a:endParaRPr lang="en-US" dirty="0"/>
        </a:p>
      </dgm:t>
    </dgm:pt>
    <dgm:pt modelId="{A82C2E5C-4D7B-4E0E-B83B-DE218EC593CC}" type="parTrans" cxnId="{B907D788-A4D5-47D7-91F8-4B595243F784}">
      <dgm:prSet/>
      <dgm:spPr/>
      <dgm:t>
        <a:bodyPr/>
        <a:lstStyle/>
        <a:p>
          <a:endParaRPr lang="en-US"/>
        </a:p>
      </dgm:t>
    </dgm:pt>
    <dgm:pt modelId="{8CF49CE5-736A-43AD-B8BE-78B81FDCF994}" type="sibTrans" cxnId="{B907D788-A4D5-47D7-91F8-4B595243F784}">
      <dgm:prSet/>
      <dgm:spPr/>
      <dgm:t>
        <a:bodyPr/>
        <a:lstStyle/>
        <a:p>
          <a:endParaRPr lang="en-US"/>
        </a:p>
      </dgm:t>
    </dgm:pt>
    <dgm:pt modelId="{62C5FBFA-7B3F-41F1-9581-72266AC7F7FC}" type="pres">
      <dgm:prSet presAssocID="{3009D990-2852-46DA-883A-F79B5A851914}" presName="root" presStyleCnt="0">
        <dgm:presLayoutVars>
          <dgm:dir/>
          <dgm:resizeHandles val="exact"/>
        </dgm:presLayoutVars>
      </dgm:prSet>
      <dgm:spPr/>
    </dgm:pt>
    <dgm:pt modelId="{8DEAFF02-06FD-4E77-ADC3-C53B663BAE30}" type="pres">
      <dgm:prSet presAssocID="{B599BBAC-CC84-40D6-911D-DD6850976F7C}" presName="compNode" presStyleCnt="0"/>
      <dgm:spPr/>
    </dgm:pt>
    <dgm:pt modelId="{49203BF4-09BB-4DE3-AB89-586BAA664D70}" type="pres">
      <dgm:prSet presAssocID="{B599BBAC-CC84-40D6-911D-DD6850976F7C}" presName="bgRect" presStyleLbl="bgShp" presStyleIdx="0" presStyleCnt="4"/>
      <dgm:spPr/>
    </dgm:pt>
    <dgm:pt modelId="{7DF48FDC-70CF-4517-A837-59CB68DF1F44}" type="pres">
      <dgm:prSet presAssocID="{B599BBAC-CC84-40D6-911D-DD6850976F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F50B80D8-70F9-4223-8003-0842A07946AC}" type="pres">
      <dgm:prSet presAssocID="{B599BBAC-CC84-40D6-911D-DD6850976F7C}" presName="spaceRect" presStyleCnt="0"/>
      <dgm:spPr/>
    </dgm:pt>
    <dgm:pt modelId="{69D09FA6-5158-40DC-8CE0-1987B5A09BB1}" type="pres">
      <dgm:prSet presAssocID="{B599BBAC-CC84-40D6-911D-DD6850976F7C}" presName="parTx" presStyleLbl="revTx" presStyleIdx="0" presStyleCnt="4">
        <dgm:presLayoutVars>
          <dgm:chMax val="0"/>
          <dgm:chPref val="0"/>
        </dgm:presLayoutVars>
      </dgm:prSet>
      <dgm:spPr/>
    </dgm:pt>
    <dgm:pt modelId="{25DD77F1-EC4E-4CFC-B446-71CCE72ADF4F}" type="pres">
      <dgm:prSet presAssocID="{781FA622-8ACC-4CC5-A260-67D9C4FC4264}" presName="sibTrans" presStyleCnt="0"/>
      <dgm:spPr/>
    </dgm:pt>
    <dgm:pt modelId="{25B17598-27BA-481D-B0DB-FC2521BC1E6A}" type="pres">
      <dgm:prSet presAssocID="{9DFD1557-E00A-4F12-AE0D-2F15B73CEE7D}" presName="compNode" presStyleCnt="0"/>
      <dgm:spPr/>
    </dgm:pt>
    <dgm:pt modelId="{46DD4D11-763E-41C6-ABD1-586F8BCC3230}" type="pres">
      <dgm:prSet presAssocID="{9DFD1557-E00A-4F12-AE0D-2F15B73CEE7D}" presName="bgRect" presStyleLbl="bgShp" presStyleIdx="1" presStyleCnt="4"/>
      <dgm:spPr/>
    </dgm:pt>
    <dgm:pt modelId="{5CD00122-8CA5-4E85-9C04-BF9B2142CE07}" type="pres">
      <dgm:prSet presAssocID="{9DFD1557-E00A-4F12-AE0D-2F15B73CEE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7E5A19C-6328-4C11-852E-83392E95793F}" type="pres">
      <dgm:prSet presAssocID="{9DFD1557-E00A-4F12-AE0D-2F15B73CEE7D}" presName="spaceRect" presStyleCnt="0"/>
      <dgm:spPr/>
    </dgm:pt>
    <dgm:pt modelId="{4893BBAE-6127-424F-AF16-8D234CA82858}" type="pres">
      <dgm:prSet presAssocID="{9DFD1557-E00A-4F12-AE0D-2F15B73CEE7D}" presName="parTx" presStyleLbl="revTx" presStyleIdx="1" presStyleCnt="4">
        <dgm:presLayoutVars>
          <dgm:chMax val="0"/>
          <dgm:chPref val="0"/>
        </dgm:presLayoutVars>
      </dgm:prSet>
      <dgm:spPr/>
    </dgm:pt>
    <dgm:pt modelId="{5C2814B9-12F3-40B3-A516-89D80FFE959B}" type="pres">
      <dgm:prSet presAssocID="{C52E646F-D43E-4093-8917-F38EBD3B5623}" presName="sibTrans" presStyleCnt="0"/>
      <dgm:spPr/>
    </dgm:pt>
    <dgm:pt modelId="{939A7FA9-ED12-4D6E-8B77-4E2D907C11C7}" type="pres">
      <dgm:prSet presAssocID="{D25FF965-924D-4E69-9AD0-643C0567390A}" presName="compNode" presStyleCnt="0"/>
      <dgm:spPr/>
    </dgm:pt>
    <dgm:pt modelId="{223BED9D-6A3B-4170-B541-0CAEA2788941}" type="pres">
      <dgm:prSet presAssocID="{D25FF965-924D-4E69-9AD0-643C0567390A}" presName="bgRect" presStyleLbl="bgShp" presStyleIdx="2" presStyleCnt="4"/>
      <dgm:spPr/>
    </dgm:pt>
    <dgm:pt modelId="{A03FFEAF-7716-4DCF-8A20-2230B66D5659}" type="pres">
      <dgm:prSet presAssocID="{D25FF965-924D-4E69-9AD0-643C05673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6777D00-9B70-4476-8C8D-C45CAD96A59B}" type="pres">
      <dgm:prSet presAssocID="{D25FF965-924D-4E69-9AD0-643C0567390A}" presName="spaceRect" presStyleCnt="0"/>
      <dgm:spPr/>
    </dgm:pt>
    <dgm:pt modelId="{D7616E33-CF96-46E0-9026-C309A92C38CD}" type="pres">
      <dgm:prSet presAssocID="{D25FF965-924D-4E69-9AD0-643C0567390A}" presName="parTx" presStyleLbl="revTx" presStyleIdx="2" presStyleCnt="4">
        <dgm:presLayoutVars>
          <dgm:chMax val="0"/>
          <dgm:chPref val="0"/>
        </dgm:presLayoutVars>
      </dgm:prSet>
      <dgm:spPr/>
    </dgm:pt>
    <dgm:pt modelId="{E70925F1-E43D-429A-AE2A-061190585B62}" type="pres">
      <dgm:prSet presAssocID="{43CF97F9-97F0-482D-8092-1F951901E208}" presName="sibTrans" presStyleCnt="0"/>
      <dgm:spPr/>
    </dgm:pt>
    <dgm:pt modelId="{EC66745C-0C9D-43BC-B18E-06C1AFDF0E95}" type="pres">
      <dgm:prSet presAssocID="{AF16DAE5-E2F8-47BF-BE57-DF05EFC03642}" presName="compNode" presStyleCnt="0"/>
      <dgm:spPr/>
    </dgm:pt>
    <dgm:pt modelId="{79B0B769-049E-4E9A-89ED-46D6325312F0}" type="pres">
      <dgm:prSet presAssocID="{AF16DAE5-E2F8-47BF-BE57-DF05EFC03642}" presName="bgRect" presStyleLbl="bgShp" presStyleIdx="3" presStyleCnt="4"/>
      <dgm:spPr/>
    </dgm:pt>
    <dgm:pt modelId="{7E9C5FE1-BB65-4F59-B3BF-18C45407F925}" type="pres">
      <dgm:prSet presAssocID="{AF16DAE5-E2F8-47BF-BE57-DF05EFC036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C4B08C70-A131-4986-86EE-4DD3D149563A}" type="pres">
      <dgm:prSet presAssocID="{AF16DAE5-E2F8-47BF-BE57-DF05EFC03642}" presName="spaceRect" presStyleCnt="0"/>
      <dgm:spPr/>
    </dgm:pt>
    <dgm:pt modelId="{6A77ACA6-9F6D-4817-90D2-3D5C10B3A787}" type="pres">
      <dgm:prSet presAssocID="{AF16DAE5-E2F8-47BF-BE57-DF05EFC036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066FE34-8E85-4203-B58B-87109CD6A386}" srcId="{3009D990-2852-46DA-883A-F79B5A851914}" destId="{D25FF965-924D-4E69-9AD0-643C0567390A}" srcOrd="2" destOrd="0" parTransId="{09992EA3-756B-4781-A50A-969109BF6AEF}" sibTransId="{43CF97F9-97F0-482D-8092-1F951901E208}"/>
    <dgm:cxn modelId="{15535B47-A42E-4330-A66D-91AF430D10EE}" srcId="{3009D990-2852-46DA-883A-F79B5A851914}" destId="{9DFD1557-E00A-4F12-AE0D-2F15B73CEE7D}" srcOrd="1" destOrd="0" parTransId="{8E85BA09-FB7B-4684-B91C-CD069372A078}" sibTransId="{C52E646F-D43E-4093-8917-F38EBD3B5623}"/>
    <dgm:cxn modelId="{A2C57950-71C9-420C-957D-27D009F495C0}" type="presOf" srcId="{B599BBAC-CC84-40D6-911D-DD6850976F7C}" destId="{69D09FA6-5158-40DC-8CE0-1987B5A09BB1}" srcOrd="0" destOrd="0" presId="urn:microsoft.com/office/officeart/2018/2/layout/IconVerticalSolidList"/>
    <dgm:cxn modelId="{0A0D2351-67E4-4ED5-9582-146E2DBB8BCC}" type="presOf" srcId="{9DFD1557-E00A-4F12-AE0D-2F15B73CEE7D}" destId="{4893BBAE-6127-424F-AF16-8D234CA82858}" srcOrd="0" destOrd="0" presId="urn:microsoft.com/office/officeart/2018/2/layout/IconVerticalSolidList"/>
    <dgm:cxn modelId="{B907D788-A4D5-47D7-91F8-4B595243F784}" srcId="{3009D990-2852-46DA-883A-F79B5A851914}" destId="{AF16DAE5-E2F8-47BF-BE57-DF05EFC03642}" srcOrd="3" destOrd="0" parTransId="{A82C2E5C-4D7B-4E0E-B83B-DE218EC593CC}" sibTransId="{8CF49CE5-736A-43AD-B8BE-78B81FDCF994}"/>
    <dgm:cxn modelId="{A1D5F6A9-C5AD-4428-88B7-0FFBBC9462CD}" type="presOf" srcId="{3009D990-2852-46DA-883A-F79B5A851914}" destId="{62C5FBFA-7B3F-41F1-9581-72266AC7F7FC}" srcOrd="0" destOrd="0" presId="urn:microsoft.com/office/officeart/2018/2/layout/IconVerticalSolidList"/>
    <dgm:cxn modelId="{8BB7D8D0-CB9D-4396-AC97-2519D5B54B25}" type="presOf" srcId="{AF16DAE5-E2F8-47BF-BE57-DF05EFC03642}" destId="{6A77ACA6-9F6D-4817-90D2-3D5C10B3A787}" srcOrd="0" destOrd="0" presId="urn:microsoft.com/office/officeart/2018/2/layout/IconVerticalSolidList"/>
    <dgm:cxn modelId="{F1C2A6D2-1F20-461C-BCAC-79111D63DFE0}" type="presOf" srcId="{D25FF965-924D-4E69-9AD0-643C0567390A}" destId="{D7616E33-CF96-46E0-9026-C309A92C38CD}" srcOrd="0" destOrd="0" presId="urn:microsoft.com/office/officeart/2018/2/layout/IconVerticalSolidList"/>
    <dgm:cxn modelId="{06CA58E3-3D86-44CE-8DA4-87FCAF70DA05}" srcId="{3009D990-2852-46DA-883A-F79B5A851914}" destId="{B599BBAC-CC84-40D6-911D-DD6850976F7C}" srcOrd="0" destOrd="0" parTransId="{AFA8B3FA-CC17-4626-9306-71E1848227F3}" sibTransId="{781FA622-8ACC-4CC5-A260-67D9C4FC4264}"/>
    <dgm:cxn modelId="{A06F2E01-4F97-41BE-9CF3-6205145A9DE6}" type="presParOf" srcId="{62C5FBFA-7B3F-41F1-9581-72266AC7F7FC}" destId="{8DEAFF02-06FD-4E77-ADC3-C53B663BAE30}" srcOrd="0" destOrd="0" presId="urn:microsoft.com/office/officeart/2018/2/layout/IconVerticalSolidList"/>
    <dgm:cxn modelId="{60AD2DD5-42E1-4407-831B-B78E0E03A18B}" type="presParOf" srcId="{8DEAFF02-06FD-4E77-ADC3-C53B663BAE30}" destId="{49203BF4-09BB-4DE3-AB89-586BAA664D70}" srcOrd="0" destOrd="0" presId="urn:microsoft.com/office/officeart/2018/2/layout/IconVerticalSolidList"/>
    <dgm:cxn modelId="{052D3A48-ADF1-400C-B6BA-71A5968E65B7}" type="presParOf" srcId="{8DEAFF02-06FD-4E77-ADC3-C53B663BAE30}" destId="{7DF48FDC-70CF-4517-A837-59CB68DF1F44}" srcOrd="1" destOrd="0" presId="urn:microsoft.com/office/officeart/2018/2/layout/IconVerticalSolidList"/>
    <dgm:cxn modelId="{248A9286-F7CC-465E-A39C-AB1CDE962A3F}" type="presParOf" srcId="{8DEAFF02-06FD-4E77-ADC3-C53B663BAE30}" destId="{F50B80D8-70F9-4223-8003-0842A07946AC}" srcOrd="2" destOrd="0" presId="urn:microsoft.com/office/officeart/2018/2/layout/IconVerticalSolidList"/>
    <dgm:cxn modelId="{84625AE1-36DC-4677-A126-C12F81940E89}" type="presParOf" srcId="{8DEAFF02-06FD-4E77-ADC3-C53B663BAE30}" destId="{69D09FA6-5158-40DC-8CE0-1987B5A09BB1}" srcOrd="3" destOrd="0" presId="urn:microsoft.com/office/officeart/2018/2/layout/IconVerticalSolidList"/>
    <dgm:cxn modelId="{B10DA065-F531-4FCE-9541-DE18B8730CF1}" type="presParOf" srcId="{62C5FBFA-7B3F-41F1-9581-72266AC7F7FC}" destId="{25DD77F1-EC4E-4CFC-B446-71CCE72ADF4F}" srcOrd="1" destOrd="0" presId="urn:microsoft.com/office/officeart/2018/2/layout/IconVerticalSolidList"/>
    <dgm:cxn modelId="{E0037AC1-8300-4EFD-B63B-B5F76A943509}" type="presParOf" srcId="{62C5FBFA-7B3F-41F1-9581-72266AC7F7FC}" destId="{25B17598-27BA-481D-B0DB-FC2521BC1E6A}" srcOrd="2" destOrd="0" presId="urn:microsoft.com/office/officeart/2018/2/layout/IconVerticalSolidList"/>
    <dgm:cxn modelId="{6D17886F-CBE2-4699-818C-6C6DCD18E5EA}" type="presParOf" srcId="{25B17598-27BA-481D-B0DB-FC2521BC1E6A}" destId="{46DD4D11-763E-41C6-ABD1-586F8BCC3230}" srcOrd="0" destOrd="0" presId="urn:microsoft.com/office/officeart/2018/2/layout/IconVerticalSolidList"/>
    <dgm:cxn modelId="{FEC50693-5FBA-4877-A669-7F1A8F89953E}" type="presParOf" srcId="{25B17598-27BA-481D-B0DB-FC2521BC1E6A}" destId="{5CD00122-8CA5-4E85-9C04-BF9B2142CE07}" srcOrd="1" destOrd="0" presId="urn:microsoft.com/office/officeart/2018/2/layout/IconVerticalSolidList"/>
    <dgm:cxn modelId="{1D2904E1-A32B-43C3-9769-0CC218788F77}" type="presParOf" srcId="{25B17598-27BA-481D-B0DB-FC2521BC1E6A}" destId="{E7E5A19C-6328-4C11-852E-83392E95793F}" srcOrd="2" destOrd="0" presId="urn:microsoft.com/office/officeart/2018/2/layout/IconVerticalSolidList"/>
    <dgm:cxn modelId="{1FA01631-CAD1-41DC-80E1-B50951DA04E9}" type="presParOf" srcId="{25B17598-27BA-481D-B0DB-FC2521BC1E6A}" destId="{4893BBAE-6127-424F-AF16-8D234CA82858}" srcOrd="3" destOrd="0" presId="urn:microsoft.com/office/officeart/2018/2/layout/IconVerticalSolidList"/>
    <dgm:cxn modelId="{ADFCBF28-FC0A-490B-AE3A-93D10997AE9F}" type="presParOf" srcId="{62C5FBFA-7B3F-41F1-9581-72266AC7F7FC}" destId="{5C2814B9-12F3-40B3-A516-89D80FFE959B}" srcOrd="3" destOrd="0" presId="urn:microsoft.com/office/officeart/2018/2/layout/IconVerticalSolidList"/>
    <dgm:cxn modelId="{9C4550DF-F164-464E-A103-F6288C1E8405}" type="presParOf" srcId="{62C5FBFA-7B3F-41F1-9581-72266AC7F7FC}" destId="{939A7FA9-ED12-4D6E-8B77-4E2D907C11C7}" srcOrd="4" destOrd="0" presId="urn:microsoft.com/office/officeart/2018/2/layout/IconVerticalSolidList"/>
    <dgm:cxn modelId="{44C4E87F-D53A-48F7-9D38-69EADC6770E3}" type="presParOf" srcId="{939A7FA9-ED12-4D6E-8B77-4E2D907C11C7}" destId="{223BED9D-6A3B-4170-B541-0CAEA2788941}" srcOrd="0" destOrd="0" presId="urn:microsoft.com/office/officeart/2018/2/layout/IconVerticalSolidList"/>
    <dgm:cxn modelId="{68FE77AE-1C07-46B1-9EA1-CC4DFB869963}" type="presParOf" srcId="{939A7FA9-ED12-4D6E-8B77-4E2D907C11C7}" destId="{A03FFEAF-7716-4DCF-8A20-2230B66D5659}" srcOrd="1" destOrd="0" presId="urn:microsoft.com/office/officeart/2018/2/layout/IconVerticalSolidList"/>
    <dgm:cxn modelId="{DDF46FEC-D092-4D4F-9802-66A5E38D9E01}" type="presParOf" srcId="{939A7FA9-ED12-4D6E-8B77-4E2D907C11C7}" destId="{66777D00-9B70-4476-8C8D-C45CAD96A59B}" srcOrd="2" destOrd="0" presId="urn:microsoft.com/office/officeart/2018/2/layout/IconVerticalSolidList"/>
    <dgm:cxn modelId="{3F378025-0D1E-4E41-8FFE-B76676BF9B00}" type="presParOf" srcId="{939A7FA9-ED12-4D6E-8B77-4E2D907C11C7}" destId="{D7616E33-CF96-46E0-9026-C309A92C38CD}" srcOrd="3" destOrd="0" presId="urn:microsoft.com/office/officeart/2018/2/layout/IconVerticalSolidList"/>
    <dgm:cxn modelId="{E511D5A9-9AB1-43B4-BE7C-2AC4BD0F92D1}" type="presParOf" srcId="{62C5FBFA-7B3F-41F1-9581-72266AC7F7FC}" destId="{E70925F1-E43D-429A-AE2A-061190585B62}" srcOrd="5" destOrd="0" presId="urn:microsoft.com/office/officeart/2018/2/layout/IconVerticalSolidList"/>
    <dgm:cxn modelId="{AAA36111-4E24-4172-A393-BA241B7BB947}" type="presParOf" srcId="{62C5FBFA-7B3F-41F1-9581-72266AC7F7FC}" destId="{EC66745C-0C9D-43BC-B18E-06C1AFDF0E95}" srcOrd="6" destOrd="0" presId="urn:microsoft.com/office/officeart/2018/2/layout/IconVerticalSolidList"/>
    <dgm:cxn modelId="{692EFED0-219E-4151-BF5D-053C910908FD}" type="presParOf" srcId="{EC66745C-0C9D-43BC-B18E-06C1AFDF0E95}" destId="{79B0B769-049E-4E9A-89ED-46D6325312F0}" srcOrd="0" destOrd="0" presId="urn:microsoft.com/office/officeart/2018/2/layout/IconVerticalSolidList"/>
    <dgm:cxn modelId="{031BDB29-C4BD-4B65-BEC9-1F614BDC6467}" type="presParOf" srcId="{EC66745C-0C9D-43BC-B18E-06C1AFDF0E95}" destId="{7E9C5FE1-BB65-4F59-B3BF-18C45407F925}" srcOrd="1" destOrd="0" presId="urn:microsoft.com/office/officeart/2018/2/layout/IconVerticalSolidList"/>
    <dgm:cxn modelId="{8A84BC00-B87B-426D-8A03-0575B3A602C1}" type="presParOf" srcId="{EC66745C-0C9D-43BC-B18E-06C1AFDF0E95}" destId="{C4B08C70-A131-4986-86EE-4DD3D149563A}" srcOrd="2" destOrd="0" presId="urn:microsoft.com/office/officeart/2018/2/layout/IconVerticalSolidList"/>
    <dgm:cxn modelId="{EF8F4FE3-7193-4643-A453-ED7E715ED56C}" type="presParOf" srcId="{EC66745C-0C9D-43BC-B18E-06C1AFDF0E95}" destId="{6A77ACA6-9F6D-4817-90D2-3D5C10B3A7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57795C-B8FE-4107-AC0B-402A1B8C9D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39CBE4B-F364-4798-98AF-5FAFC4B9ACCC}">
      <dgm:prSet/>
      <dgm:spPr/>
      <dgm:t>
        <a:bodyPr/>
        <a:lstStyle/>
        <a:p>
          <a:r>
            <a:rPr lang="en-GB" b="0" i="0" dirty="0"/>
            <a:t>There is a database of free models</a:t>
          </a:r>
          <a:endParaRPr lang="en-US" dirty="0"/>
        </a:p>
      </dgm:t>
    </dgm:pt>
    <dgm:pt modelId="{D1B1952E-EDA1-4D13-AABF-840041F5EA90}" type="parTrans" cxnId="{10AE03F9-A5A1-4C78-B438-CEAB3B8848C3}">
      <dgm:prSet/>
      <dgm:spPr/>
      <dgm:t>
        <a:bodyPr/>
        <a:lstStyle/>
        <a:p>
          <a:endParaRPr lang="en-US"/>
        </a:p>
      </dgm:t>
    </dgm:pt>
    <dgm:pt modelId="{523DEA30-2FEC-40A8-BEF9-F607D9B4799E}" type="sibTrans" cxnId="{10AE03F9-A5A1-4C78-B438-CEAB3B8848C3}">
      <dgm:prSet/>
      <dgm:spPr/>
      <dgm:t>
        <a:bodyPr/>
        <a:lstStyle/>
        <a:p>
          <a:endParaRPr lang="en-US"/>
        </a:p>
      </dgm:t>
    </dgm:pt>
    <dgm:pt modelId="{6E2018CD-97B9-4062-9DD3-2A6FAB8AB365}">
      <dgm:prSet/>
      <dgm:spPr/>
      <dgm:t>
        <a:bodyPr/>
        <a:lstStyle/>
        <a:p>
          <a:r>
            <a:rPr lang="en-GB" b="0" i="0" dirty="0"/>
            <a:t>They can be used freely but with limitations</a:t>
          </a:r>
          <a:endParaRPr lang="en-US" dirty="0"/>
        </a:p>
      </dgm:t>
    </dgm:pt>
    <dgm:pt modelId="{3EEC5D4D-D3F8-4DA0-9202-0797838F5EE9}" type="parTrans" cxnId="{CAD90D62-E3BF-4968-9AF9-A54D6226AD1D}">
      <dgm:prSet/>
      <dgm:spPr/>
      <dgm:t>
        <a:bodyPr/>
        <a:lstStyle/>
        <a:p>
          <a:endParaRPr lang="en-US"/>
        </a:p>
      </dgm:t>
    </dgm:pt>
    <dgm:pt modelId="{909EC81B-EE6D-44CF-B853-90F2A75191BC}" type="sibTrans" cxnId="{CAD90D62-E3BF-4968-9AF9-A54D6226AD1D}">
      <dgm:prSet/>
      <dgm:spPr/>
      <dgm:t>
        <a:bodyPr/>
        <a:lstStyle/>
        <a:p>
          <a:endParaRPr lang="en-US"/>
        </a:p>
      </dgm:t>
    </dgm:pt>
    <dgm:pt modelId="{4B79237A-1ACA-4B85-89E7-ECB1D0930263}">
      <dgm:prSet/>
      <dgm:spPr/>
      <dgm:t>
        <a:bodyPr/>
        <a:lstStyle/>
        <a:p>
          <a:r>
            <a:rPr lang="en-GB" b="0" i="0" dirty="0"/>
            <a:t>They require a lot of computational resources</a:t>
          </a:r>
          <a:endParaRPr lang="en-US" dirty="0"/>
        </a:p>
      </dgm:t>
    </dgm:pt>
    <dgm:pt modelId="{157DF564-D938-435C-8798-43174E24E6A0}" type="parTrans" cxnId="{7FA6202A-EF42-4FEA-B33A-F1289CE18286}">
      <dgm:prSet/>
      <dgm:spPr/>
      <dgm:t>
        <a:bodyPr/>
        <a:lstStyle/>
        <a:p>
          <a:endParaRPr lang="en-US"/>
        </a:p>
      </dgm:t>
    </dgm:pt>
    <dgm:pt modelId="{72747D91-4E6F-4721-AD22-8CD043478A0A}" type="sibTrans" cxnId="{7FA6202A-EF42-4FEA-B33A-F1289CE18286}">
      <dgm:prSet/>
      <dgm:spPr/>
      <dgm:t>
        <a:bodyPr/>
        <a:lstStyle/>
        <a:p>
          <a:endParaRPr lang="en-US"/>
        </a:p>
      </dgm:t>
    </dgm:pt>
    <dgm:pt modelId="{39B10DFB-B24B-4D0D-B3F2-E25DA8786C6E}" type="pres">
      <dgm:prSet presAssocID="{BF57795C-B8FE-4107-AC0B-402A1B8C9DC3}" presName="root" presStyleCnt="0">
        <dgm:presLayoutVars>
          <dgm:dir/>
          <dgm:resizeHandles val="exact"/>
        </dgm:presLayoutVars>
      </dgm:prSet>
      <dgm:spPr/>
    </dgm:pt>
    <dgm:pt modelId="{26766332-6019-4222-B994-A480D1CBB7AC}" type="pres">
      <dgm:prSet presAssocID="{039CBE4B-F364-4798-98AF-5FAFC4B9ACCC}" presName="compNode" presStyleCnt="0"/>
      <dgm:spPr/>
    </dgm:pt>
    <dgm:pt modelId="{9CBB8849-1552-4003-8E03-A617EBE76B74}" type="pres">
      <dgm:prSet presAssocID="{039CBE4B-F364-4798-98AF-5FAFC4B9ACCC}" presName="bgRect" presStyleLbl="bgShp" presStyleIdx="0" presStyleCnt="3"/>
      <dgm:spPr/>
    </dgm:pt>
    <dgm:pt modelId="{99E91D47-5146-475C-A1B4-FD74A7E4FA37}" type="pres">
      <dgm:prSet presAssocID="{039CBE4B-F364-4798-98AF-5FAFC4B9AC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1CD4C7-1C6F-424C-9A38-E488C9D34B6A}" type="pres">
      <dgm:prSet presAssocID="{039CBE4B-F364-4798-98AF-5FAFC4B9ACCC}" presName="spaceRect" presStyleCnt="0"/>
      <dgm:spPr/>
    </dgm:pt>
    <dgm:pt modelId="{0C5151AF-D0AC-416F-975A-643DA14BC210}" type="pres">
      <dgm:prSet presAssocID="{039CBE4B-F364-4798-98AF-5FAFC4B9ACCC}" presName="parTx" presStyleLbl="revTx" presStyleIdx="0" presStyleCnt="3">
        <dgm:presLayoutVars>
          <dgm:chMax val="0"/>
          <dgm:chPref val="0"/>
        </dgm:presLayoutVars>
      </dgm:prSet>
      <dgm:spPr/>
    </dgm:pt>
    <dgm:pt modelId="{514FDC7B-DA92-48D2-98CF-1CAD9EB59641}" type="pres">
      <dgm:prSet presAssocID="{523DEA30-2FEC-40A8-BEF9-F607D9B4799E}" presName="sibTrans" presStyleCnt="0"/>
      <dgm:spPr/>
    </dgm:pt>
    <dgm:pt modelId="{D4BAC24A-0BBE-44B9-9B03-B1EF196672AA}" type="pres">
      <dgm:prSet presAssocID="{6E2018CD-97B9-4062-9DD3-2A6FAB8AB365}" presName="compNode" presStyleCnt="0"/>
      <dgm:spPr/>
    </dgm:pt>
    <dgm:pt modelId="{01B322E1-7A9F-4DDB-AC7F-4D88D30EB465}" type="pres">
      <dgm:prSet presAssocID="{6E2018CD-97B9-4062-9DD3-2A6FAB8AB365}" presName="bgRect" presStyleLbl="bgShp" presStyleIdx="1" presStyleCnt="3"/>
      <dgm:spPr/>
    </dgm:pt>
    <dgm:pt modelId="{0A58315D-0C50-4EBA-A82C-534EE73F5259}" type="pres">
      <dgm:prSet presAssocID="{6E2018CD-97B9-4062-9DD3-2A6FAB8AB3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Source"/>
        </a:ext>
      </dgm:extLst>
    </dgm:pt>
    <dgm:pt modelId="{7DD0FFA9-DB54-4498-97BC-25520ED97231}" type="pres">
      <dgm:prSet presAssocID="{6E2018CD-97B9-4062-9DD3-2A6FAB8AB365}" presName="spaceRect" presStyleCnt="0"/>
      <dgm:spPr/>
    </dgm:pt>
    <dgm:pt modelId="{1502596A-B2A1-4112-830E-75B32D509266}" type="pres">
      <dgm:prSet presAssocID="{6E2018CD-97B9-4062-9DD3-2A6FAB8AB365}" presName="parTx" presStyleLbl="revTx" presStyleIdx="1" presStyleCnt="3">
        <dgm:presLayoutVars>
          <dgm:chMax val="0"/>
          <dgm:chPref val="0"/>
        </dgm:presLayoutVars>
      </dgm:prSet>
      <dgm:spPr/>
    </dgm:pt>
    <dgm:pt modelId="{AE773811-2897-4119-925D-06A5EDF3D003}" type="pres">
      <dgm:prSet presAssocID="{909EC81B-EE6D-44CF-B853-90F2A75191BC}" presName="sibTrans" presStyleCnt="0"/>
      <dgm:spPr/>
    </dgm:pt>
    <dgm:pt modelId="{DBD683C0-55BB-407E-885F-D2AA5CC8D5CA}" type="pres">
      <dgm:prSet presAssocID="{4B79237A-1ACA-4B85-89E7-ECB1D0930263}" presName="compNode" presStyleCnt="0"/>
      <dgm:spPr/>
    </dgm:pt>
    <dgm:pt modelId="{C86A3881-620B-42D6-9576-C4621D6B7642}" type="pres">
      <dgm:prSet presAssocID="{4B79237A-1ACA-4B85-89E7-ECB1D0930263}" presName="bgRect" presStyleLbl="bgShp" presStyleIdx="2" presStyleCnt="3"/>
      <dgm:spPr/>
    </dgm:pt>
    <dgm:pt modelId="{E1A01192-358A-48C7-87C6-2E85A981EE72}" type="pres">
      <dgm:prSet presAssocID="{4B79237A-1ACA-4B85-89E7-ECB1D09302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6C22326A-08D6-43B5-8932-11B03FC312CB}" type="pres">
      <dgm:prSet presAssocID="{4B79237A-1ACA-4B85-89E7-ECB1D0930263}" presName="spaceRect" presStyleCnt="0"/>
      <dgm:spPr/>
    </dgm:pt>
    <dgm:pt modelId="{B20CEAC0-CE5C-4689-A12A-F43EA7F84AD2}" type="pres">
      <dgm:prSet presAssocID="{4B79237A-1ACA-4B85-89E7-ECB1D09302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861A41C-1DA7-4CD0-8315-E80D99AB9181}" type="presOf" srcId="{BF57795C-B8FE-4107-AC0B-402A1B8C9DC3}" destId="{39B10DFB-B24B-4D0D-B3F2-E25DA8786C6E}" srcOrd="0" destOrd="0" presId="urn:microsoft.com/office/officeart/2018/2/layout/IconVerticalSolidList"/>
    <dgm:cxn modelId="{7FA6202A-EF42-4FEA-B33A-F1289CE18286}" srcId="{BF57795C-B8FE-4107-AC0B-402A1B8C9DC3}" destId="{4B79237A-1ACA-4B85-89E7-ECB1D0930263}" srcOrd="2" destOrd="0" parTransId="{157DF564-D938-435C-8798-43174E24E6A0}" sibTransId="{72747D91-4E6F-4721-AD22-8CD043478A0A}"/>
    <dgm:cxn modelId="{CAD90D62-E3BF-4968-9AF9-A54D6226AD1D}" srcId="{BF57795C-B8FE-4107-AC0B-402A1B8C9DC3}" destId="{6E2018CD-97B9-4062-9DD3-2A6FAB8AB365}" srcOrd="1" destOrd="0" parTransId="{3EEC5D4D-D3F8-4DA0-9202-0797838F5EE9}" sibTransId="{909EC81B-EE6D-44CF-B853-90F2A75191BC}"/>
    <dgm:cxn modelId="{951996D5-FD5C-4378-9AF4-B3ADED2157B0}" type="presOf" srcId="{6E2018CD-97B9-4062-9DD3-2A6FAB8AB365}" destId="{1502596A-B2A1-4112-830E-75B32D509266}" srcOrd="0" destOrd="0" presId="urn:microsoft.com/office/officeart/2018/2/layout/IconVerticalSolidList"/>
    <dgm:cxn modelId="{D05676DE-1CE2-420D-B5EA-245A58BF72A1}" type="presOf" srcId="{039CBE4B-F364-4798-98AF-5FAFC4B9ACCC}" destId="{0C5151AF-D0AC-416F-975A-643DA14BC210}" srcOrd="0" destOrd="0" presId="urn:microsoft.com/office/officeart/2018/2/layout/IconVerticalSolidList"/>
    <dgm:cxn modelId="{10AE03F9-A5A1-4C78-B438-CEAB3B8848C3}" srcId="{BF57795C-B8FE-4107-AC0B-402A1B8C9DC3}" destId="{039CBE4B-F364-4798-98AF-5FAFC4B9ACCC}" srcOrd="0" destOrd="0" parTransId="{D1B1952E-EDA1-4D13-AABF-840041F5EA90}" sibTransId="{523DEA30-2FEC-40A8-BEF9-F607D9B4799E}"/>
    <dgm:cxn modelId="{B2932CFD-3ED4-4DDA-A7C9-1D05E392D5A8}" type="presOf" srcId="{4B79237A-1ACA-4B85-89E7-ECB1D0930263}" destId="{B20CEAC0-CE5C-4689-A12A-F43EA7F84AD2}" srcOrd="0" destOrd="0" presId="urn:microsoft.com/office/officeart/2018/2/layout/IconVerticalSolidList"/>
    <dgm:cxn modelId="{80CD7BB6-FD69-458E-B0E5-888E69DE3CBD}" type="presParOf" srcId="{39B10DFB-B24B-4D0D-B3F2-E25DA8786C6E}" destId="{26766332-6019-4222-B994-A480D1CBB7AC}" srcOrd="0" destOrd="0" presId="urn:microsoft.com/office/officeart/2018/2/layout/IconVerticalSolidList"/>
    <dgm:cxn modelId="{DF0DBCC9-1DA5-45E0-89F1-95375F57074C}" type="presParOf" srcId="{26766332-6019-4222-B994-A480D1CBB7AC}" destId="{9CBB8849-1552-4003-8E03-A617EBE76B74}" srcOrd="0" destOrd="0" presId="urn:microsoft.com/office/officeart/2018/2/layout/IconVerticalSolidList"/>
    <dgm:cxn modelId="{B63A6507-7164-499A-8073-841A4B19C737}" type="presParOf" srcId="{26766332-6019-4222-B994-A480D1CBB7AC}" destId="{99E91D47-5146-475C-A1B4-FD74A7E4FA37}" srcOrd="1" destOrd="0" presId="urn:microsoft.com/office/officeart/2018/2/layout/IconVerticalSolidList"/>
    <dgm:cxn modelId="{777A28FA-0691-40D1-9289-79171088FF68}" type="presParOf" srcId="{26766332-6019-4222-B994-A480D1CBB7AC}" destId="{081CD4C7-1C6F-424C-9A38-E488C9D34B6A}" srcOrd="2" destOrd="0" presId="urn:microsoft.com/office/officeart/2018/2/layout/IconVerticalSolidList"/>
    <dgm:cxn modelId="{174A3FBC-5FCD-438F-906D-01BF5394BB57}" type="presParOf" srcId="{26766332-6019-4222-B994-A480D1CBB7AC}" destId="{0C5151AF-D0AC-416F-975A-643DA14BC210}" srcOrd="3" destOrd="0" presId="urn:microsoft.com/office/officeart/2018/2/layout/IconVerticalSolidList"/>
    <dgm:cxn modelId="{F185B43A-2344-4DEF-8BDF-17F5702BF0C6}" type="presParOf" srcId="{39B10DFB-B24B-4D0D-B3F2-E25DA8786C6E}" destId="{514FDC7B-DA92-48D2-98CF-1CAD9EB59641}" srcOrd="1" destOrd="0" presId="urn:microsoft.com/office/officeart/2018/2/layout/IconVerticalSolidList"/>
    <dgm:cxn modelId="{83241472-4902-4921-99FD-F58D5F712B1B}" type="presParOf" srcId="{39B10DFB-B24B-4D0D-B3F2-E25DA8786C6E}" destId="{D4BAC24A-0BBE-44B9-9B03-B1EF196672AA}" srcOrd="2" destOrd="0" presId="urn:microsoft.com/office/officeart/2018/2/layout/IconVerticalSolidList"/>
    <dgm:cxn modelId="{CEFB9CBC-CCA3-4B73-B2E2-4CED60CD12DF}" type="presParOf" srcId="{D4BAC24A-0BBE-44B9-9B03-B1EF196672AA}" destId="{01B322E1-7A9F-4DDB-AC7F-4D88D30EB465}" srcOrd="0" destOrd="0" presId="urn:microsoft.com/office/officeart/2018/2/layout/IconVerticalSolidList"/>
    <dgm:cxn modelId="{2CFF8F25-3E4A-4DDE-9544-94FD6883D3D9}" type="presParOf" srcId="{D4BAC24A-0BBE-44B9-9B03-B1EF196672AA}" destId="{0A58315D-0C50-4EBA-A82C-534EE73F5259}" srcOrd="1" destOrd="0" presId="urn:microsoft.com/office/officeart/2018/2/layout/IconVerticalSolidList"/>
    <dgm:cxn modelId="{11BAF4E5-0DDA-4D50-86C0-15D15CBDE869}" type="presParOf" srcId="{D4BAC24A-0BBE-44B9-9B03-B1EF196672AA}" destId="{7DD0FFA9-DB54-4498-97BC-25520ED97231}" srcOrd="2" destOrd="0" presId="urn:microsoft.com/office/officeart/2018/2/layout/IconVerticalSolidList"/>
    <dgm:cxn modelId="{687AD245-57F9-4BF5-9818-C26B99629E6C}" type="presParOf" srcId="{D4BAC24A-0BBE-44B9-9B03-B1EF196672AA}" destId="{1502596A-B2A1-4112-830E-75B32D509266}" srcOrd="3" destOrd="0" presId="urn:microsoft.com/office/officeart/2018/2/layout/IconVerticalSolidList"/>
    <dgm:cxn modelId="{522AADF7-73D6-4828-8526-E14A22B63322}" type="presParOf" srcId="{39B10DFB-B24B-4D0D-B3F2-E25DA8786C6E}" destId="{AE773811-2897-4119-925D-06A5EDF3D003}" srcOrd="3" destOrd="0" presId="urn:microsoft.com/office/officeart/2018/2/layout/IconVerticalSolidList"/>
    <dgm:cxn modelId="{E0D8EEF1-D564-4FDE-BC60-0EF099E1EA01}" type="presParOf" srcId="{39B10DFB-B24B-4D0D-B3F2-E25DA8786C6E}" destId="{DBD683C0-55BB-407E-885F-D2AA5CC8D5CA}" srcOrd="4" destOrd="0" presId="urn:microsoft.com/office/officeart/2018/2/layout/IconVerticalSolidList"/>
    <dgm:cxn modelId="{C7E5348C-685E-44FD-9983-73EA9A5A745B}" type="presParOf" srcId="{DBD683C0-55BB-407E-885F-D2AA5CC8D5CA}" destId="{C86A3881-620B-42D6-9576-C4621D6B7642}" srcOrd="0" destOrd="0" presId="urn:microsoft.com/office/officeart/2018/2/layout/IconVerticalSolidList"/>
    <dgm:cxn modelId="{6E21FDD1-9FF9-4D8F-ABF2-BCFBE0F4035E}" type="presParOf" srcId="{DBD683C0-55BB-407E-885F-D2AA5CC8D5CA}" destId="{E1A01192-358A-48C7-87C6-2E85A981EE72}" srcOrd="1" destOrd="0" presId="urn:microsoft.com/office/officeart/2018/2/layout/IconVerticalSolidList"/>
    <dgm:cxn modelId="{CC280618-F676-4A6D-90A0-BCFA180215E7}" type="presParOf" srcId="{DBD683C0-55BB-407E-885F-D2AA5CC8D5CA}" destId="{6C22326A-08D6-43B5-8932-11B03FC312CB}" srcOrd="2" destOrd="0" presId="urn:microsoft.com/office/officeart/2018/2/layout/IconVerticalSolidList"/>
    <dgm:cxn modelId="{D1436F42-FF23-48DA-B9B2-CB1B4B750688}" type="presParOf" srcId="{DBD683C0-55BB-407E-885F-D2AA5CC8D5CA}" destId="{B20CEAC0-CE5C-4689-A12A-F43EA7F8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200A599-0F4A-486D-9444-76566A4C7E11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4B259BD-56FA-459F-92A9-763A77469BF1}">
      <dgm:prSet/>
      <dgm:spPr/>
      <dgm:t>
        <a:bodyPr/>
        <a:lstStyle/>
        <a:p>
          <a:r>
            <a:rPr lang="en-GB" dirty="0" err="1"/>
            <a:t>StableDiffusion</a:t>
          </a:r>
          <a:r>
            <a:rPr lang="en-GB" dirty="0"/>
            <a:t>: </a:t>
          </a:r>
          <a:r>
            <a:rPr lang="en-GB" dirty="0">
              <a:hlinkClick xmlns:r="http://schemas.openxmlformats.org/officeDocument/2006/relationships" r:id="rId1"/>
            </a:rPr>
            <a:t>https://huggingface.co/stabilityai/stable-diffusion-xl-base-1.0</a:t>
          </a:r>
          <a:endParaRPr lang="en-GB" dirty="0"/>
        </a:p>
      </dgm:t>
    </dgm:pt>
    <dgm:pt modelId="{62F4EA5C-357A-4F34-BC77-009235461399}" type="parTrans" cxnId="{3100AA13-6141-474D-A722-5A35E70747A1}">
      <dgm:prSet/>
      <dgm:spPr/>
      <dgm:t>
        <a:bodyPr/>
        <a:lstStyle/>
        <a:p>
          <a:endParaRPr lang="en-US"/>
        </a:p>
      </dgm:t>
    </dgm:pt>
    <dgm:pt modelId="{8436697B-65D2-429E-AE2C-143899AD139F}" type="sibTrans" cxnId="{3100AA13-6141-474D-A722-5A35E70747A1}">
      <dgm:prSet/>
      <dgm:spPr/>
      <dgm:t>
        <a:bodyPr/>
        <a:lstStyle/>
        <a:p>
          <a:endParaRPr lang="en-US"/>
        </a:p>
      </dgm:t>
    </dgm:pt>
    <dgm:pt modelId="{07D3C44C-589C-4A07-9927-F9CAFE2A8B83}">
      <dgm:prSet/>
      <dgm:spPr/>
      <dgm:t>
        <a:bodyPr/>
        <a:lstStyle/>
        <a:p>
          <a:r>
            <a:rPr lang="en-GB" dirty="0"/>
            <a:t>Midjourney: </a:t>
          </a:r>
          <a:r>
            <a:rPr lang="en-GB" dirty="0">
              <a:hlinkClick xmlns:r="http://schemas.openxmlformats.org/officeDocument/2006/relationships" r:id="rId2"/>
            </a:rPr>
            <a:t>https://huggingface.co/Kvikontent/midjourney-v6</a:t>
          </a:r>
          <a:endParaRPr lang="en-GB" dirty="0"/>
        </a:p>
      </dgm:t>
    </dgm:pt>
    <dgm:pt modelId="{5C42CCBB-5184-45C6-94A8-BC9FEBB3CFC5}" type="parTrans" cxnId="{E1DAC324-2634-4279-9BB2-3B1B498C1A33}">
      <dgm:prSet/>
      <dgm:spPr/>
      <dgm:t>
        <a:bodyPr/>
        <a:lstStyle/>
        <a:p>
          <a:endParaRPr lang="en-US"/>
        </a:p>
      </dgm:t>
    </dgm:pt>
    <dgm:pt modelId="{902AACE5-2B8C-4896-8D9D-198B2DAD8463}" type="sibTrans" cxnId="{E1DAC324-2634-4279-9BB2-3B1B498C1A33}">
      <dgm:prSet/>
      <dgm:spPr/>
      <dgm:t>
        <a:bodyPr/>
        <a:lstStyle/>
        <a:p>
          <a:endParaRPr lang="en-US"/>
        </a:p>
      </dgm:t>
    </dgm:pt>
    <dgm:pt modelId="{2E10ACF5-8F70-4FC4-8853-41F6DDA4069C}">
      <dgm:prSet/>
      <dgm:spPr/>
      <dgm:t>
        <a:bodyPr/>
        <a:lstStyle/>
        <a:p>
          <a:r>
            <a:rPr lang="en-GB" dirty="0"/>
            <a:t>Dall-E: </a:t>
          </a:r>
          <a:r>
            <a:rPr lang="en-GB" dirty="0">
              <a:hlinkClick xmlns:r="http://schemas.openxmlformats.org/officeDocument/2006/relationships" r:id="rId3"/>
            </a:rPr>
            <a:t>https://openai.com/dall-e-3</a:t>
          </a:r>
          <a:endParaRPr lang="en-GB" dirty="0"/>
        </a:p>
      </dgm:t>
    </dgm:pt>
    <dgm:pt modelId="{46550FC7-3EF4-4C52-96D5-8C2BF961866C}" type="parTrans" cxnId="{BC27CA17-5E40-4230-92A1-9CC202BA3BFB}">
      <dgm:prSet/>
      <dgm:spPr/>
      <dgm:t>
        <a:bodyPr/>
        <a:lstStyle/>
        <a:p>
          <a:endParaRPr lang="en-US"/>
        </a:p>
      </dgm:t>
    </dgm:pt>
    <dgm:pt modelId="{801C5C8E-028F-4D15-B2ED-A5786221AE88}" type="sibTrans" cxnId="{BC27CA17-5E40-4230-92A1-9CC202BA3BFB}">
      <dgm:prSet/>
      <dgm:spPr/>
      <dgm:t>
        <a:bodyPr/>
        <a:lstStyle/>
        <a:p>
          <a:endParaRPr lang="en-US"/>
        </a:p>
      </dgm:t>
    </dgm:pt>
    <dgm:pt modelId="{7D58A9B3-AB40-4356-ACFD-D231DD22B737}" type="pres">
      <dgm:prSet presAssocID="{C200A599-0F4A-486D-9444-76566A4C7E11}" presName="linear" presStyleCnt="0">
        <dgm:presLayoutVars>
          <dgm:animLvl val="lvl"/>
          <dgm:resizeHandles val="exact"/>
        </dgm:presLayoutVars>
      </dgm:prSet>
      <dgm:spPr/>
    </dgm:pt>
    <dgm:pt modelId="{6F2A2C27-4CCB-407C-9C70-A01FA04F361C}" type="pres">
      <dgm:prSet presAssocID="{94B259BD-56FA-459F-92A9-763A77469BF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16B1AD-21F0-4323-A16E-0F37D3208432}" type="pres">
      <dgm:prSet presAssocID="{8436697B-65D2-429E-AE2C-143899AD139F}" presName="spacer" presStyleCnt="0"/>
      <dgm:spPr/>
    </dgm:pt>
    <dgm:pt modelId="{15A9FDFF-EECD-4824-8CA8-E7FBB6CA6C00}" type="pres">
      <dgm:prSet presAssocID="{07D3C44C-589C-4A07-9927-F9CAFE2A8B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AB31F8-97CD-4CFE-9759-69D807FB3FE1}" type="pres">
      <dgm:prSet presAssocID="{902AACE5-2B8C-4896-8D9D-198B2DAD8463}" presName="spacer" presStyleCnt="0"/>
      <dgm:spPr/>
    </dgm:pt>
    <dgm:pt modelId="{CD11574E-B033-41B4-905E-AB084AD5AA26}" type="pres">
      <dgm:prSet presAssocID="{2E10ACF5-8F70-4FC4-8853-41F6DDA4069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100AA13-6141-474D-A722-5A35E70747A1}" srcId="{C200A599-0F4A-486D-9444-76566A4C7E11}" destId="{94B259BD-56FA-459F-92A9-763A77469BF1}" srcOrd="0" destOrd="0" parTransId="{62F4EA5C-357A-4F34-BC77-009235461399}" sibTransId="{8436697B-65D2-429E-AE2C-143899AD139F}"/>
    <dgm:cxn modelId="{BC27CA17-5E40-4230-92A1-9CC202BA3BFB}" srcId="{C200A599-0F4A-486D-9444-76566A4C7E11}" destId="{2E10ACF5-8F70-4FC4-8853-41F6DDA4069C}" srcOrd="2" destOrd="0" parTransId="{46550FC7-3EF4-4C52-96D5-8C2BF961866C}" sibTransId="{801C5C8E-028F-4D15-B2ED-A5786221AE88}"/>
    <dgm:cxn modelId="{E1DAC324-2634-4279-9BB2-3B1B498C1A33}" srcId="{C200A599-0F4A-486D-9444-76566A4C7E11}" destId="{07D3C44C-589C-4A07-9927-F9CAFE2A8B83}" srcOrd="1" destOrd="0" parTransId="{5C42CCBB-5184-45C6-94A8-BC9FEBB3CFC5}" sibTransId="{902AACE5-2B8C-4896-8D9D-198B2DAD8463}"/>
    <dgm:cxn modelId="{AF9EBE91-B814-466E-B064-D3381E189385}" type="presOf" srcId="{2E10ACF5-8F70-4FC4-8853-41F6DDA4069C}" destId="{CD11574E-B033-41B4-905E-AB084AD5AA26}" srcOrd="0" destOrd="0" presId="urn:microsoft.com/office/officeart/2005/8/layout/vList2"/>
    <dgm:cxn modelId="{2BDB2DD4-DE03-4C64-B748-DE68A0A7388F}" type="presOf" srcId="{C200A599-0F4A-486D-9444-76566A4C7E11}" destId="{7D58A9B3-AB40-4356-ACFD-D231DD22B737}" srcOrd="0" destOrd="0" presId="urn:microsoft.com/office/officeart/2005/8/layout/vList2"/>
    <dgm:cxn modelId="{9C98E2E6-5830-41AF-880A-454B1806D0D9}" type="presOf" srcId="{94B259BD-56FA-459F-92A9-763A77469BF1}" destId="{6F2A2C27-4CCB-407C-9C70-A01FA04F361C}" srcOrd="0" destOrd="0" presId="urn:microsoft.com/office/officeart/2005/8/layout/vList2"/>
    <dgm:cxn modelId="{A5B146F1-8306-480A-9098-181F50523F3A}" type="presOf" srcId="{07D3C44C-589C-4A07-9927-F9CAFE2A8B83}" destId="{15A9FDFF-EECD-4824-8CA8-E7FBB6CA6C00}" srcOrd="0" destOrd="0" presId="urn:microsoft.com/office/officeart/2005/8/layout/vList2"/>
    <dgm:cxn modelId="{6FE783E0-8BBD-45C6-B871-33FF915751AB}" type="presParOf" srcId="{7D58A9B3-AB40-4356-ACFD-D231DD22B737}" destId="{6F2A2C27-4CCB-407C-9C70-A01FA04F361C}" srcOrd="0" destOrd="0" presId="urn:microsoft.com/office/officeart/2005/8/layout/vList2"/>
    <dgm:cxn modelId="{2C77C120-9A3F-472A-A884-D55331FB43B4}" type="presParOf" srcId="{7D58A9B3-AB40-4356-ACFD-D231DD22B737}" destId="{1A16B1AD-21F0-4323-A16E-0F37D3208432}" srcOrd="1" destOrd="0" presId="urn:microsoft.com/office/officeart/2005/8/layout/vList2"/>
    <dgm:cxn modelId="{524C198F-6EAB-48E9-8728-990DFF55418C}" type="presParOf" srcId="{7D58A9B3-AB40-4356-ACFD-D231DD22B737}" destId="{15A9FDFF-EECD-4824-8CA8-E7FBB6CA6C00}" srcOrd="2" destOrd="0" presId="urn:microsoft.com/office/officeart/2005/8/layout/vList2"/>
    <dgm:cxn modelId="{8896BAB9-066F-43E8-A4CD-7D3224D335A1}" type="presParOf" srcId="{7D58A9B3-AB40-4356-ACFD-D231DD22B737}" destId="{DAAB31F8-97CD-4CFE-9759-69D807FB3FE1}" srcOrd="3" destOrd="0" presId="urn:microsoft.com/office/officeart/2005/8/layout/vList2"/>
    <dgm:cxn modelId="{CA135EE7-0309-4503-A38E-28861F42BB4F}" type="presParOf" srcId="{7D58A9B3-AB40-4356-ACFD-D231DD22B737}" destId="{CD11574E-B033-41B4-905E-AB084AD5AA2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4D6FEF-9418-4073-B37B-73D06A1F83C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CF943F2E-0FB6-4728-AF40-B824CC24217F}">
      <dgm:prSet/>
      <dgm:spPr/>
      <dgm:t>
        <a:bodyPr/>
        <a:lstStyle/>
        <a:p>
          <a:r>
            <a:rPr lang="en-GB" dirty="0"/>
            <a:t>BLIP: </a:t>
          </a:r>
          <a:r>
            <a:rPr lang="en-GB" dirty="0">
              <a:hlinkClick xmlns:r="http://schemas.openxmlformats.org/officeDocument/2006/relationships" r:id="rId1"/>
            </a:rPr>
            <a:t>https://huggingface.co/Salesforce/blip-image-captioning-large</a:t>
          </a:r>
          <a:endParaRPr lang="en-US" dirty="0"/>
        </a:p>
      </dgm:t>
    </dgm:pt>
    <dgm:pt modelId="{CF17BABE-98A7-42AE-9DA4-789CA7A7DB37}" type="parTrans" cxnId="{2303F985-ED77-42F9-A79E-F864115132DB}">
      <dgm:prSet/>
      <dgm:spPr/>
      <dgm:t>
        <a:bodyPr/>
        <a:lstStyle/>
        <a:p>
          <a:endParaRPr lang="en-US"/>
        </a:p>
      </dgm:t>
    </dgm:pt>
    <dgm:pt modelId="{012E3DDC-63F1-4FCA-9E7F-450A2600913A}" type="sibTrans" cxnId="{2303F985-ED77-42F9-A79E-F864115132DB}">
      <dgm:prSet/>
      <dgm:spPr/>
      <dgm:t>
        <a:bodyPr/>
        <a:lstStyle/>
        <a:p>
          <a:endParaRPr lang="en-US"/>
        </a:p>
      </dgm:t>
    </dgm:pt>
    <dgm:pt modelId="{ADF50C9E-96F0-4EFC-9848-F4E77ED2F949}">
      <dgm:prSet/>
      <dgm:spPr/>
      <dgm:t>
        <a:bodyPr/>
        <a:lstStyle/>
        <a:p>
          <a:r>
            <a:rPr lang="en-GB"/>
            <a:t>VIT: </a:t>
          </a:r>
          <a:r>
            <a:rPr lang="en-GB">
              <a:hlinkClick xmlns:r="http://schemas.openxmlformats.org/officeDocument/2006/relationships" r:id="rId2"/>
            </a:rPr>
            <a:t>https://huggingface.co/nlpconnect/vit-gpt2-image-captioning</a:t>
          </a:r>
          <a:endParaRPr lang="en-US"/>
        </a:p>
      </dgm:t>
    </dgm:pt>
    <dgm:pt modelId="{9DCC811B-DE3A-4CD1-8E38-104449FCE6AA}" type="parTrans" cxnId="{A1D1D100-86CE-4EC0-9DCB-29252E7C5571}">
      <dgm:prSet/>
      <dgm:spPr/>
      <dgm:t>
        <a:bodyPr/>
        <a:lstStyle/>
        <a:p>
          <a:endParaRPr lang="en-US"/>
        </a:p>
      </dgm:t>
    </dgm:pt>
    <dgm:pt modelId="{CF9B39AC-4376-4A9B-A471-80229F6FCD2A}" type="sibTrans" cxnId="{A1D1D100-86CE-4EC0-9DCB-29252E7C5571}">
      <dgm:prSet/>
      <dgm:spPr/>
      <dgm:t>
        <a:bodyPr/>
        <a:lstStyle/>
        <a:p>
          <a:endParaRPr lang="en-US"/>
        </a:p>
      </dgm:t>
    </dgm:pt>
    <dgm:pt modelId="{DA5D2FC3-B40C-4551-8436-A96BC2EA70B7}" type="pres">
      <dgm:prSet presAssocID="{544D6FEF-9418-4073-B37B-73D06A1F83CE}" presName="linear" presStyleCnt="0">
        <dgm:presLayoutVars>
          <dgm:animLvl val="lvl"/>
          <dgm:resizeHandles val="exact"/>
        </dgm:presLayoutVars>
      </dgm:prSet>
      <dgm:spPr/>
    </dgm:pt>
    <dgm:pt modelId="{F30993A6-CF49-4A3A-BC57-D178BE65F585}" type="pres">
      <dgm:prSet presAssocID="{CF943F2E-0FB6-4728-AF40-B824CC24217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28CD5A-36DF-42AB-9CED-22E5693D5E0F}" type="pres">
      <dgm:prSet presAssocID="{012E3DDC-63F1-4FCA-9E7F-450A2600913A}" presName="spacer" presStyleCnt="0"/>
      <dgm:spPr/>
    </dgm:pt>
    <dgm:pt modelId="{16EA23CE-DA39-4951-823D-E6A1CF75C7D2}" type="pres">
      <dgm:prSet presAssocID="{ADF50C9E-96F0-4EFC-9848-F4E77ED2F94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D1D100-86CE-4EC0-9DCB-29252E7C5571}" srcId="{544D6FEF-9418-4073-B37B-73D06A1F83CE}" destId="{ADF50C9E-96F0-4EFC-9848-F4E77ED2F949}" srcOrd="1" destOrd="0" parTransId="{9DCC811B-DE3A-4CD1-8E38-104449FCE6AA}" sibTransId="{CF9B39AC-4376-4A9B-A471-80229F6FCD2A}"/>
    <dgm:cxn modelId="{2303F985-ED77-42F9-A79E-F864115132DB}" srcId="{544D6FEF-9418-4073-B37B-73D06A1F83CE}" destId="{CF943F2E-0FB6-4728-AF40-B824CC24217F}" srcOrd="0" destOrd="0" parTransId="{CF17BABE-98A7-42AE-9DA4-789CA7A7DB37}" sibTransId="{012E3DDC-63F1-4FCA-9E7F-450A2600913A}"/>
    <dgm:cxn modelId="{FF668695-18B3-4B0E-B3C7-1BB878A853BA}" type="presOf" srcId="{ADF50C9E-96F0-4EFC-9848-F4E77ED2F949}" destId="{16EA23CE-DA39-4951-823D-E6A1CF75C7D2}" srcOrd="0" destOrd="0" presId="urn:microsoft.com/office/officeart/2005/8/layout/vList2"/>
    <dgm:cxn modelId="{D728A6B4-D6C8-4A1B-AA7A-A0C6029206F1}" type="presOf" srcId="{CF943F2E-0FB6-4728-AF40-B824CC24217F}" destId="{F30993A6-CF49-4A3A-BC57-D178BE65F585}" srcOrd="0" destOrd="0" presId="urn:microsoft.com/office/officeart/2005/8/layout/vList2"/>
    <dgm:cxn modelId="{42A23DD3-23A3-4BDE-86B4-52642857F6E5}" type="presOf" srcId="{544D6FEF-9418-4073-B37B-73D06A1F83CE}" destId="{DA5D2FC3-B40C-4551-8436-A96BC2EA70B7}" srcOrd="0" destOrd="0" presId="urn:microsoft.com/office/officeart/2005/8/layout/vList2"/>
    <dgm:cxn modelId="{606B2D98-DFC4-4643-832D-B5BB39AC7323}" type="presParOf" srcId="{DA5D2FC3-B40C-4551-8436-A96BC2EA70B7}" destId="{F30993A6-CF49-4A3A-BC57-D178BE65F585}" srcOrd="0" destOrd="0" presId="urn:microsoft.com/office/officeart/2005/8/layout/vList2"/>
    <dgm:cxn modelId="{A664EEBE-6F36-4FB3-9169-D14336641402}" type="presParOf" srcId="{DA5D2FC3-B40C-4551-8436-A96BC2EA70B7}" destId="{7728CD5A-36DF-42AB-9CED-22E5693D5E0F}" srcOrd="1" destOrd="0" presId="urn:microsoft.com/office/officeart/2005/8/layout/vList2"/>
    <dgm:cxn modelId="{CE2DC65D-99BA-4C0F-9B47-A6CB02067C4A}" type="presParOf" srcId="{DA5D2FC3-B40C-4551-8436-A96BC2EA70B7}" destId="{16EA23CE-DA39-4951-823D-E6A1CF75C7D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11249D5-7FF4-4884-9731-90139C25459E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6A85A29-7B22-471C-B912-99097BF802C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MusicGen</a:t>
          </a:r>
          <a:r>
            <a:rPr lang="en-GB" dirty="0"/>
            <a:t>: </a:t>
          </a:r>
          <a:r>
            <a:rPr lang="en-GB" dirty="0">
              <a:hlinkClick xmlns:r="http://schemas.openxmlformats.org/officeDocument/2006/relationships" r:id="rId1"/>
            </a:rPr>
            <a:t>https://huggingface.co/facebook/musicgen-large</a:t>
          </a:r>
          <a:endParaRPr lang="en-US" dirty="0"/>
        </a:p>
      </dgm:t>
    </dgm:pt>
    <dgm:pt modelId="{94D36ED7-4977-4D83-B294-B68F1A1D335A}" type="parTrans" cxnId="{0E58D302-16B0-46B1-BC85-B57A46D41220}">
      <dgm:prSet/>
      <dgm:spPr/>
      <dgm:t>
        <a:bodyPr/>
        <a:lstStyle/>
        <a:p>
          <a:endParaRPr lang="en-US"/>
        </a:p>
      </dgm:t>
    </dgm:pt>
    <dgm:pt modelId="{5B0BAD3B-22BE-4F1D-A1CF-9D753C0A0EBB}" type="sibTrans" cxnId="{0E58D302-16B0-46B1-BC85-B57A46D41220}">
      <dgm:prSet/>
      <dgm:spPr/>
      <dgm:t>
        <a:bodyPr/>
        <a:lstStyle/>
        <a:p>
          <a:endParaRPr lang="en-US"/>
        </a:p>
      </dgm:t>
    </dgm:pt>
    <dgm:pt modelId="{EEC370D4-137D-46BB-9C95-31DCE3264F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Text-to-Music: </a:t>
          </a:r>
          <a:r>
            <a:rPr lang="en-GB">
              <a:hlinkClick xmlns:r="http://schemas.openxmlformats.org/officeDocument/2006/relationships" r:id="rId2"/>
            </a:rPr>
            <a:t>https://huggingface.co/sander-wood/text-to-music</a:t>
          </a:r>
          <a:endParaRPr lang="en-US"/>
        </a:p>
      </dgm:t>
    </dgm:pt>
    <dgm:pt modelId="{682324F2-38B9-47D6-8A0B-FDCFD0C903E4}" type="parTrans" cxnId="{7E70BE2D-32C3-4846-AAE7-300BB9B3413D}">
      <dgm:prSet/>
      <dgm:spPr/>
      <dgm:t>
        <a:bodyPr/>
        <a:lstStyle/>
        <a:p>
          <a:endParaRPr lang="en-US"/>
        </a:p>
      </dgm:t>
    </dgm:pt>
    <dgm:pt modelId="{C2FE509D-E3C1-4478-AFB4-DB308A515A20}" type="sibTrans" cxnId="{7E70BE2D-32C3-4846-AAE7-300BB9B3413D}">
      <dgm:prSet/>
      <dgm:spPr/>
      <dgm:t>
        <a:bodyPr/>
        <a:lstStyle/>
        <a:p>
          <a:endParaRPr lang="en-US"/>
        </a:p>
      </dgm:t>
    </dgm:pt>
    <dgm:pt modelId="{2FE92930-A4FA-41F3-A4C7-0ADE287C96D7}" type="pres">
      <dgm:prSet presAssocID="{411249D5-7FF4-4884-9731-90139C25459E}" presName="root" presStyleCnt="0">
        <dgm:presLayoutVars>
          <dgm:dir/>
          <dgm:resizeHandles val="exact"/>
        </dgm:presLayoutVars>
      </dgm:prSet>
      <dgm:spPr/>
    </dgm:pt>
    <dgm:pt modelId="{52801529-8007-4E61-A0AE-12F378708EC2}" type="pres">
      <dgm:prSet presAssocID="{26A85A29-7B22-471C-B912-99097BF802C5}" presName="compNode" presStyleCnt="0"/>
      <dgm:spPr/>
    </dgm:pt>
    <dgm:pt modelId="{FA63ECB2-7C96-41C6-91D1-0FC9CBCA466A}" type="pres">
      <dgm:prSet presAssocID="{26A85A29-7B22-471C-B912-99097BF802C5}" presName="bgRect" presStyleLbl="bgShp" presStyleIdx="0" presStyleCnt="2"/>
      <dgm:spPr/>
    </dgm:pt>
    <dgm:pt modelId="{DE3F147F-755A-4766-A432-223567B9095E}" type="pres">
      <dgm:prSet presAssocID="{26A85A29-7B22-471C-B912-99097BF802C5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E27B08D-9EE7-4F34-843E-35FF2ED07A82}" type="pres">
      <dgm:prSet presAssocID="{26A85A29-7B22-471C-B912-99097BF802C5}" presName="spaceRect" presStyleCnt="0"/>
      <dgm:spPr/>
    </dgm:pt>
    <dgm:pt modelId="{E4B04566-1327-4659-9BF5-646B629E00DE}" type="pres">
      <dgm:prSet presAssocID="{26A85A29-7B22-471C-B912-99097BF802C5}" presName="parTx" presStyleLbl="revTx" presStyleIdx="0" presStyleCnt="2">
        <dgm:presLayoutVars>
          <dgm:chMax val="0"/>
          <dgm:chPref val="0"/>
        </dgm:presLayoutVars>
      </dgm:prSet>
      <dgm:spPr/>
    </dgm:pt>
    <dgm:pt modelId="{F9EEA1AF-DD46-4700-B5FA-90BE7587D98F}" type="pres">
      <dgm:prSet presAssocID="{5B0BAD3B-22BE-4F1D-A1CF-9D753C0A0EBB}" presName="sibTrans" presStyleCnt="0"/>
      <dgm:spPr/>
    </dgm:pt>
    <dgm:pt modelId="{3A0094B6-C442-4A4F-AA9C-D599A7588AFE}" type="pres">
      <dgm:prSet presAssocID="{EEC370D4-137D-46BB-9C95-31DCE3264FFA}" presName="compNode" presStyleCnt="0"/>
      <dgm:spPr/>
    </dgm:pt>
    <dgm:pt modelId="{D6AD9840-2A88-414F-9720-6057319CCAD9}" type="pres">
      <dgm:prSet presAssocID="{EEC370D4-137D-46BB-9C95-31DCE3264FFA}" presName="bgRect" presStyleLbl="bgShp" presStyleIdx="1" presStyleCnt="2"/>
      <dgm:spPr/>
    </dgm:pt>
    <dgm:pt modelId="{52107A3F-D3A3-4BA6-B052-27C3731B50D4}" type="pres">
      <dgm:prSet presAssocID="{EEC370D4-137D-46BB-9C95-31DCE3264FFA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126E83A6-DFB8-4CEB-8C0D-363DD86EEF23}" type="pres">
      <dgm:prSet presAssocID="{EEC370D4-137D-46BB-9C95-31DCE3264FFA}" presName="spaceRect" presStyleCnt="0"/>
      <dgm:spPr/>
    </dgm:pt>
    <dgm:pt modelId="{CE25AA9B-C600-491D-A296-FA65E24A9A2F}" type="pres">
      <dgm:prSet presAssocID="{EEC370D4-137D-46BB-9C95-31DCE3264FF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E58D302-16B0-46B1-BC85-B57A46D41220}" srcId="{411249D5-7FF4-4884-9731-90139C25459E}" destId="{26A85A29-7B22-471C-B912-99097BF802C5}" srcOrd="0" destOrd="0" parTransId="{94D36ED7-4977-4D83-B294-B68F1A1D335A}" sibTransId="{5B0BAD3B-22BE-4F1D-A1CF-9D753C0A0EBB}"/>
    <dgm:cxn modelId="{7E70BE2D-32C3-4846-AAE7-300BB9B3413D}" srcId="{411249D5-7FF4-4884-9731-90139C25459E}" destId="{EEC370D4-137D-46BB-9C95-31DCE3264FFA}" srcOrd="1" destOrd="0" parTransId="{682324F2-38B9-47D6-8A0B-FDCFD0C903E4}" sibTransId="{C2FE509D-E3C1-4478-AFB4-DB308A515A20}"/>
    <dgm:cxn modelId="{9B6B7EA0-7077-47EC-975B-BA8B9961FE66}" type="presOf" srcId="{26A85A29-7B22-471C-B912-99097BF802C5}" destId="{E4B04566-1327-4659-9BF5-646B629E00DE}" srcOrd="0" destOrd="0" presId="urn:microsoft.com/office/officeart/2018/2/layout/IconVerticalSolidList"/>
    <dgm:cxn modelId="{2156F6A9-019E-4B2C-8404-C7FF3BE08E35}" type="presOf" srcId="{EEC370D4-137D-46BB-9C95-31DCE3264FFA}" destId="{CE25AA9B-C600-491D-A296-FA65E24A9A2F}" srcOrd="0" destOrd="0" presId="urn:microsoft.com/office/officeart/2018/2/layout/IconVerticalSolidList"/>
    <dgm:cxn modelId="{D87F52FC-F150-4B06-8E8C-185512517972}" type="presOf" srcId="{411249D5-7FF4-4884-9731-90139C25459E}" destId="{2FE92930-A4FA-41F3-A4C7-0ADE287C96D7}" srcOrd="0" destOrd="0" presId="urn:microsoft.com/office/officeart/2018/2/layout/IconVerticalSolidList"/>
    <dgm:cxn modelId="{AE578DF3-CAAC-4BB2-8A4E-2B2E65C3EAF2}" type="presParOf" srcId="{2FE92930-A4FA-41F3-A4C7-0ADE287C96D7}" destId="{52801529-8007-4E61-A0AE-12F378708EC2}" srcOrd="0" destOrd="0" presId="urn:microsoft.com/office/officeart/2018/2/layout/IconVerticalSolidList"/>
    <dgm:cxn modelId="{009469D3-E430-4179-AE1F-8AF210A55977}" type="presParOf" srcId="{52801529-8007-4E61-A0AE-12F378708EC2}" destId="{FA63ECB2-7C96-41C6-91D1-0FC9CBCA466A}" srcOrd="0" destOrd="0" presId="urn:microsoft.com/office/officeart/2018/2/layout/IconVerticalSolidList"/>
    <dgm:cxn modelId="{823FD327-B494-420A-81D9-5905155507BC}" type="presParOf" srcId="{52801529-8007-4E61-A0AE-12F378708EC2}" destId="{DE3F147F-755A-4766-A432-223567B9095E}" srcOrd="1" destOrd="0" presId="urn:microsoft.com/office/officeart/2018/2/layout/IconVerticalSolidList"/>
    <dgm:cxn modelId="{7C10E64A-9D54-4AD9-923C-B11CFE34F3FD}" type="presParOf" srcId="{52801529-8007-4E61-A0AE-12F378708EC2}" destId="{FE27B08D-9EE7-4F34-843E-35FF2ED07A82}" srcOrd="2" destOrd="0" presId="urn:microsoft.com/office/officeart/2018/2/layout/IconVerticalSolidList"/>
    <dgm:cxn modelId="{E04FB523-D27B-452A-B64E-703D990F3822}" type="presParOf" srcId="{52801529-8007-4E61-A0AE-12F378708EC2}" destId="{E4B04566-1327-4659-9BF5-646B629E00DE}" srcOrd="3" destOrd="0" presId="urn:microsoft.com/office/officeart/2018/2/layout/IconVerticalSolidList"/>
    <dgm:cxn modelId="{09958EEC-EFFC-46BC-AB15-F0236F309055}" type="presParOf" srcId="{2FE92930-A4FA-41F3-A4C7-0ADE287C96D7}" destId="{F9EEA1AF-DD46-4700-B5FA-90BE7587D98F}" srcOrd="1" destOrd="0" presId="urn:microsoft.com/office/officeart/2018/2/layout/IconVerticalSolidList"/>
    <dgm:cxn modelId="{FC98D667-CAAE-43EC-A61B-4A7363CC5A94}" type="presParOf" srcId="{2FE92930-A4FA-41F3-A4C7-0ADE287C96D7}" destId="{3A0094B6-C442-4A4F-AA9C-D599A7588AFE}" srcOrd="2" destOrd="0" presId="urn:microsoft.com/office/officeart/2018/2/layout/IconVerticalSolidList"/>
    <dgm:cxn modelId="{505A38D2-F84C-4727-ADD8-933376C7EEC8}" type="presParOf" srcId="{3A0094B6-C442-4A4F-AA9C-D599A7588AFE}" destId="{D6AD9840-2A88-414F-9720-6057319CCAD9}" srcOrd="0" destOrd="0" presId="urn:microsoft.com/office/officeart/2018/2/layout/IconVerticalSolidList"/>
    <dgm:cxn modelId="{B1FAA260-D686-4DD2-BCF7-154E338660BE}" type="presParOf" srcId="{3A0094B6-C442-4A4F-AA9C-D599A7588AFE}" destId="{52107A3F-D3A3-4BA6-B052-27C3731B50D4}" srcOrd="1" destOrd="0" presId="urn:microsoft.com/office/officeart/2018/2/layout/IconVerticalSolidList"/>
    <dgm:cxn modelId="{630D08BF-ADD5-41DF-9127-C13CE45E038B}" type="presParOf" srcId="{3A0094B6-C442-4A4F-AA9C-D599A7588AFE}" destId="{126E83A6-DFB8-4CEB-8C0D-363DD86EEF23}" srcOrd="2" destOrd="0" presId="urn:microsoft.com/office/officeart/2018/2/layout/IconVerticalSolidList"/>
    <dgm:cxn modelId="{C6B57A0C-4B6D-4B99-A37C-1204DF3A31DD}" type="presParOf" srcId="{3A0094B6-C442-4A4F-AA9C-D599A7588AFE}" destId="{CE25AA9B-C600-491D-A296-FA65E24A9A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F94D8D3-3FED-4797-8441-953EA24A1B8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1D1D53F3-C297-4FAC-A349-C28C685AB644}">
      <dgm:prSet/>
      <dgm:spPr/>
      <dgm:t>
        <a:bodyPr/>
        <a:lstStyle/>
        <a:p>
          <a:r>
            <a:rPr lang="en-GB"/>
            <a:t>Whisper: </a:t>
          </a:r>
          <a:r>
            <a:rPr lang="en-GB">
              <a:hlinkClick xmlns:r="http://schemas.openxmlformats.org/officeDocument/2006/relationships" r:id="rId1"/>
            </a:rPr>
            <a:t>https://huggingface.co/openai/whisper-large-v3</a:t>
          </a:r>
          <a:endParaRPr lang="en-US"/>
        </a:p>
      </dgm:t>
    </dgm:pt>
    <dgm:pt modelId="{72C9B765-0A37-4B66-A2BD-27D3612054BE}" type="parTrans" cxnId="{3A504B36-9C50-4DC6-A19E-5EC914D08A78}">
      <dgm:prSet/>
      <dgm:spPr/>
      <dgm:t>
        <a:bodyPr/>
        <a:lstStyle/>
        <a:p>
          <a:endParaRPr lang="en-US"/>
        </a:p>
      </dgm:t>
    </dgm:pt>
    <dgm:pt modelId="{EA29DE75-BF3A-48A6-A3E6-562A879DFAB4}" type="sibTrans" cxnId="{3A504B36-9C50-4DC6-A19E-5EC914D08A78}">
      <dgm:prSet/>
      <dgm:spPr/>
      <dgm:t>
        <a:bodyPr/>
        <a:lstStyle/>
        <a:p>
          <a:endParaRPr lang="en-US"/>
        </a:p>
      </dgm:t>
    </dgm:pt>
    <dgm:pt modelId="{2FA569D9-176C-465B-A669-693DE20D93FD}">
      <dgm:prSet/>
      <dgm:spPr/>
      <dgm:t>
        <a:bodyPr/>
        <a:lstStyle/>
        <a:p>
          <a:r>
            <a:rPr lang="en-GB"/>
            <a:t>MS TTS: </a:t>
          </a:r>
          <a:r>
            <a:rPr lang="en-GB">
              <a:hlinkClick xmlns:r="http://schemas.openxmlformats.org/officeDocument/2006/relationships" r:id="rId2"/>
            </a:rPr>
            <a:t>https://huggingface.co/microsoft/speecht5_tts</a:t>
          </a:r>
          <a:endParaRPr lang="en-US"/>
        </a:p>
      </dgm:t>
    </dgm:pt>
    <dgm:pt modelId="{AA8E8F9B-7ECF-4E0E-9A2B-28EFFE4FCE81}" type="parTrans" cxnId="{A9831BA0-1582-4B5E-903F-A41A2B6B6333}">
      <dgm:prSet/>
      <dgm:spPr/>
      <dgm:t>
        <a:bodyPr/>
        <a:lstStyle/>
        <a:p>
          <a:endParaRPr lang="en-US"/>
        </a:p>
      </dgm:t>
    </dgm:pt>
    <dgm:pt modelId="{11CE1BCA-4292-4749-AE34-D87F660F8664}" type="sibTrans" cxnId="{A9831BA0-1582-4B5E-903F-A41A2B6B6333}">
      <dgm:prSet/>
      <dgm:spPr/>
      <dgm:t>
        <a:bodyPr/>
        <a:lstStyle/>
        <a:p>
          <a:endParaRPr lang="en-US"/>
        </a:p>
      </dgm:t>
    </dgm:pt>
    <dgm:pt modelId="{1A286F57-294E-41BF-9496-A29360D07451}" type="pres">
      <dgm:prSet presAssocID="{7F94D8D3-3FED-4797-8441-953EA24A1B80}" presName="linear" presStyleCnt="0">
        <dgm:presLayoutVars>
          <dgm:animLvl val="lvl"/>
          <dgm:resizeHandles val="exact"/>
        </dgm:presLayoutVars>
      </dgm:prSet>
      <dgm:spPr/>
    </dgm:pt>
    <dgm:pt modelId="{EC31751A-E0F6-493C-AAC4-A4D07A42D9C9}" type="pres">
      <dgm:prSet presAssocID="{1D1D53F3-C297-4FAC-A349-C28C685AB6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BAB42C0-763C-423D-932E-172A223EBCBA}" type="pres">
      <dgm:prSet presAssocID="{EA29DE75-BF3A-48A6-A3E6-562A879DFAB4}" presName="spacer" presStyleCnt="0"/>
      <dgm:spPr/>
    </dgm:pt>
    <dgm:pt modelId="{500BF49E-DF7F-421D-B58C-6C9BE249C639}" type="pres">
      <dgm:prSet presAssocID="{2FA569D9-176C-465B-A669-693DE20D93F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A504B36-9C50-4DC6-A19E-5EC914D08A78}" srcId="{7F94D8D3-3FED-4797-8441-953EA24A1B80}" destId="{1D1D53F3-C297-4FAC-A349-C28C685AB644}" srcOrd="0" destOrd="0" parTransId="{72C9B765-0A37-4B66-A2BD-27D3612054BE}" sibTransId="{EA29DE75-BF3A-48A6-A3E6-562A879DFAB4}"/>
    <dgm:cxn modelId="{6AB63157-CE4A-4550-A759-06F615869C40}" type="presOf" srcId="{1D1D53F3-C297-4FAC-A349-C28C685AB644}" destId="{EC31751A-E0F6-493C-AAC4-A4D07A42D9C9}" srcOrd="0" destOrd="0" presId="urn:microsoft.com/office/officeart/2005/8/layout/vList2"/>
    <dgm:cxn modelId="{3D373E96-5830-4C49-A393-3568F2506384}" type="presOf" srcId="{7F94D8D3-3FED-4797-8441-953EA24A1B80}" destId="{1A286F57-294E-41BF-9496-A29360D07451}" srcOrd="0" destOrd="0" presId="urn:microsoft.com/office/officeart/2005/8/layout/vList2"/>
    <dgm:cxn modelId="{A9831BA0-1582-4B5E-903F-A41A2B6B6333}" srcId="{7F94D8D3-3FED-4797-8441-953EA24A1B80}" destId="{2FA569D9-176C-465B-A669-693DE20D93FD}" srcOrd="1" destOrd="0" parTransId="{AA8E8F9B-7ECF-4E0E-9A2B-28EFFE4FCE81}" sibTransId="{11CE1BCA-4292-4749-AE34-D87F660F8664}"/>
    <dgm:cxn modelId="{773DDBE3-0878-40D2-BD01-07C438961984}" type="presOf" srcId="{2FA569D9-176C-465B-A669-693DE20D93FD}" destId="{500BF49E-DF7F-421D-B58C-6C9BE249C639}" srcOrd="0" destOrd="0" presId="urn:microsoft.com/office/officeart/2005/8/layout/vList2"/>
    <dgm:cxn modelId="{14C47AEA-69FB-434C-9BCD-5171F2DE25C1}" type="presParOf" srcId="{1A286F57-294E-41BF-9496-A29360D07451}" destId="{EC31751A-E0F6-493C-AAC4-A4D07A42D9C9}" srcOrd="0" destOrd="0" presId="urn:microsoft.com/office/officeart/2005/8/layout/vList2"/>
    <dgm:cxn modelId="{90350DE2-8546-4873-AE09-2000545B1CBB}" type="presParOf" srcId="{1A286F57-294E-41BF-9496-A29360D07451}" destId="{5BAB42C0-763C-423D-932E-172A223EBCBA}" srcOrd="1" destOrd="0" presId="urn:microsoft.com/office/officeart/2005/8/layout/vList2"/>
    <dgm:cxn modelId="{13D21C14-9152-4C7E-AA9B-F490715FFF61}" type="presParOf" srcId="{1A286F57-294E-41BF-9496-A29360D07451}" destId="{500BF49E-DF7F-421D-B58C-6C9BE249C6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F984F43-63FF-492D-96D2-E69AF8DEFC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766D4-EEB7-4BC1-A07B-4C29A95E94B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Language Models can be trained in different contexts</a:t>
          </a:r>
          <a:endParaRPr lang="en-US" dirty="0"/>
        </a:p>
      </dgm:t>
    </dgm:pt>
    <dgm:pt modelId="{868CC53C-181C-4784-AEB0-ED9EB47EF2A0}" type="parTrans" cxnId="{16BAFB70-335A-40DD-8C93-1A3B50AD9173}">
      <dgm:prSet/>
      <dgm:spPr/>
      <dgm:t>
        <a:bodyPr/>
        <a:lstStyle/>
        <a:p>
          <a:endParaRPr lang="en-US"/>
        </a:p>
      </dgm:t>
    </dgm:pt>
    <dgm:pt modelId="{00B29228-CA6C-4214-B719-B572E285CFF0}" type="sibTrans" cxnId="{16BAFB70-335A-40DD-8C93-1A3B50AD9173}">
      <dgm:prSet/>
      <dgm:spPr/>
      <dgm:t>
        <a:bodyPr/>
        <a:lstStyle/>
        <a:p>
          <a:endParaRPr lang="en-US"/>
        </a:p>
      </dgm:t>
    </dgm:pt>
    <dgm:pt modelId="{25DDCCAC-4AAD-47D7-A454-D13925E9F32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You can fine-tune them with Q&amp;As</a:t>
          </a:r>
          <a:endParaRPr lang="en-US" dirty="0"/>
        </a:p>
      </dgm:t>
    </dgm:pt>
    <dgm:pt modelId="{5306716E-00D7-4E55-A685-8A74B7041039}" type="parTrans" cxnId="{EA5CF793-3034-4176-A1D8-1AA8059AF259}">
      <dgm:prSet/>
      <dgm:spPr/>
      <dgm:t>
        <a:bodyPr/>
        <a:lstStyle/>
        <a:p>
          <a:endParaRPr lang="en-US"/>
        </a:p>
      </dgm:t>
    </dgm:pt>
    <dgm:pt modelId="{63871FAC-8D07-4DDD-8D58-12B07AEE445C}" type="sibTrans" cxnId="{EA5CF793-3034-4176-A1D8-1AA8059AF259}">
      <dgm:prSet/>
      <dgm:spPr/>
      <dgm:t>
        <a:bodyPr/>
        <a:lstStyle/>
        <a:p>
          <a:endParaRPr lang="en-US"/>
        </a:p>
      </dgm:t>
    </dgm:pt>
    <dgm:pt modelId="{56077E52-7CD1-4078-B554-6EEB315E48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They provide a good framework for guessing escenarios</a:t>
          </a:r>
          <a:endParaRPr lang="en-US"/>
        </a:p>
      </dgm:t>
    </dgm:pt>
    <dgm:pt modelId="{A6E71F96-0937-4299-9045-6BEA2DE444DF}" type="parTrans" cxnId="{DBC8A75B-C217-47E1-BDDD-EBE1BAF4AA5B}">
      <dgm:prSet/>
      <dgm:spPr/>
      <dgm:t>
        <a:bodyPr/>
        <a:lstStyle/>
        <a:p>
          <a:endParaRPr lang="en-US"/>
        </a:p>
      </dgm:t>
    </dgm:pt>
    <dgm:pt modelId="{CBFEDAF8-EBFF-4D33-9EC6-FA97863A0374}" type="sibTrans" cxnId="{DBC8A75B-C217-47E1-BDDD-EBE1BAF4AA5B}">
      <dgm:prSet/>
      <dgm:spPr/>
      <dgm:t>
        <a:bodyPr/>
        <a:lstStyle/>
        <a:p>
          <a:endParaRPr lang="en-US"/>
        </a:p>
      </dgm:t>
    </dgm:pt>
    <dgm:pt modelId="{62C32519-560D-4C3B-9547-F33D48E80803}" type="pres">
      <dgm:prSet presAssocID="{DF984F43-63FF-492D-96D2-E69AF8DEFC28}" presName="root" presStyleCnt="0">
        <dgm:presLayoutVars>
          <dgm:dir/>
          <dgm:resizeHandles val="exact"/>
        </dgm:presLayoutVars>
      </dgm:prSet>
      <dgm:spPr/>
    </dgm:pt>
    <dgm:pt modelId="{25C39E22-9772-44D3-8393-BEB262BC3728}" type="pres">
      <dgm:prSet presAssocID="{C71766D4-EEB7-4BC1-A07B-4C29A95E94B7}" presName="compNode" presStyleCnt="0"/>
      <dgm:spPr/>
    </dgm:pt>
    <dgm:pt modelId="{8CD0A32D-B5BE-4475-828B-A8EA47C48F3C}" type="pres">
      <dgm:prSet presAssocID="{C71766D4-EEB7-4BC1-A07B-4C29A95E94B7}" presName="bgRect" presStyleLbl="bgShp" presStyleIdx="0" presStyleCnt="3"/>
      <dgm:spPr/>
    </dgm:pt>
    <dgm:pt modelId="{F8BABE8D-D16E-4784-ADD0-BB39B88320AD}" type="pres">
      <dgm:prSet presAssocID="{C71766D4-EEB7-4BC1-A07B-4C29A95E94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e with solid fill"/>
        </a:ext>
      </dgm:extLst>
    </dgm:pt>
    <dgm:pt modelId="{3E9C2A1E-32AE-43EA-B549-DD2B6F575CC8}" type="pres">
      <dgm:prSet presAssocID="{C71766D4-EEB7-4BC1-A07B-4C29A95E94B7}" presName="spaceRect" presStyleCnt="0"/>
      <dgm:spPr/>
    </dgm:pt>
    <dgm:pt modelId="{286FF51B-9ACE-4E93-9549-F0F26095144E}" type="pres">
      <dgm:prSet presAssocID="{C71766D4-EEB7-4BC1-A07B-4C29A95E94B7}" presName="parTx" presStyleLbl="revTx" presStyleIdx="0" presStyleCnt="3">
        <dgm:presLayoutVars>
          <dgm:chMax val="0"/>
          <dgm:chPref val="0"/>
        </dgm:presLayoutVars>
      </dgm:prSet>
      <dgm:spPr/>
    </dgm:pt>
    <dgm:pt modelId="{8B72E303-1E10-48E0-ADED-529D90B7BCF4}" type="pres">
      <dgm:prSet presAssocID="{00B29228-CA6C-4214-B719-B572E285CFF0}" presName="sibTrans" presStyleCnt="0"/>
      <dgm:spPr/>
    </dgm:pt>
    <dgm:pt modelId="{AF67BA4C-38F5-4427-AB4C-D56C89114949}" type="pres">
      <dgm:prSet presAssocID="{25DDCCAC-4AAD-47D7-A454-D13925E9F323}" presName="compNode" presStyleCnt="0"/>
      <dgm:spPr/>
    </dgm:pt>
    <dgm:pt modelId="{7ADFC373-A9F9-4919-817E-BD2933EC335B}" type="pres">
      <dgm:prSet presAssocID="{25DDCCAC-4AAD-47D7-A454-D13925E9F323}" presName="bgRect" presStyleLbl="bgShp" presStyleIdx="1" presStyleCnt="3"/>
      <dgm:spPr/>
    </dgm:pt>
    <dgm:pt modelId="{4F7B9855-00DE-4440-95C3-9F78D386D552}" type="pres">
      <dgm:prSet presAssocID="{25DDCCAC-4AAD-47D7-A454-D13925E9F3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2C63988-D826-4122-B49F-67768F9EF86E}" type="pres">
      <dgm:prSet presAssocID="{25DDCCAC-4AAD-47D7-A454-D13925E9F323}" presName="spaceRect" presStyleCnt="0"/>
      <dgm:spPr/>
    </dgm:pt>
    <dgm:pt modelId="{A600DD43-106F-47AA-A72C-A2B24544DB8E}" type="pres">
      <dgm:prSet presAssocID="{25DDCCAC-4AAD-47D7-A454-D13925E9F323}" presName="parTx" presStyleLbl="revTx" presStyleIdx="1" presStyleCnt="3">
        <dgm:presLayoutVars>
          <dgm:chMax val="0"/>
          <dgm:chPref val="0"/>
        </dgm:presLayoutVars>
      </dgm:prSet>
      <dgm:spPr/>
    </dgm:pt>
    <dgm:pt modelId="{8632638C-DF7D-4247-BF52-1D4DCDBEBC03}" type="pres">
      <dgm:prSet presAssocID="{63871FAC-8D07-4DDD-8D58-12B07AEE445C}" presName="sibTrans" presStyleCnt="0"/>
      <dgm:spPr/>
    </dgm:pt>
    <dgm:pt modelId="{55F2BD89-8DF8-4FA5-B85D-867C5D0042E7}" type="pres">
      <dgm:prSet presAssocID="{56077E52-7CD1-4078-B554-6EEB315E487A}" presName="compNode" presStyleCnt="0"/>
      <dgm:spPr/>
    </dgm:pt>
    <dgm:pt modelId="{1F05DF9A-E556-4EAC-8804-F8834F38EC0E}" type="pres">
      <dgm:prSet presAssocID="{56077E52-7CD1-4078-B554-6EEB315E487A}" presName="bgRect" presStyleLbl="bgShp" presStyleIdx="2" presStyleCnt="3"/>
      <dgm:spPr/>
    </dgm:pt>
    <dgm:pt modelId="{54165A02-F4AA-4947-99FE-B3E855DC35E2}" type="pres">
      <dgm:prSet presAssocID="{56077E52-7CD1-4078-B554-6EEB315E48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E780A9-0C81-477C-8F9F-7910E7F4C824}" type="pres">
      <dgm:prSet presAssocID="{56077E52-7CD1-4078-B554-6EEB315E487A}" presName="spaceRect" presStyleCnt="0"/>
      <dgm:spPr/>
    </dgm:pt>
    <dgm:pt modelId="{77E90D05-D0C5-44BD-B900-9D31F5CAA491}" type="pres">
      <dgm:prSet presAssocID="{56077E52-7CD1-4078-B554-6EEB315E48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C8A75B-C217-47E1-BDDD-EBE1BAF4AA5B}" srcId="{DF984F43-63FF-492D-96D2-E69AF8DEFC28}" destId="{56077E52-7CD1-4078-B554-6EEB315E487A}" srcOrd="2" destOrd="0" parTransId="{A6E71F96-0937-4299-9045-6BEA2DE444DF}" sibTransId="{CBFEDAF8-EBFF-4D33-9EC6-FA97863A0374}"/>
    <dgm:cxn modelId="{16BAFB70-335A-40DD-8C93-1A3B50AD9173}" srcId="{DF984F43-63FF-492D-96D2-E69AF8DEFC28}" destId="{C71766D4-EEB7-4BC1-A07B-4C29A95E94B7}" srcOrd="0" destOrd="0" parTransId="{868CC53C-181C-4784-AEB0-ED9EB47EF2A0}" sibTransId="{00B29228-CA6C-4214-B719-B572E285CFF0}"/>
    <dgm:cxn modelId="{EA5CF793-3034-4176-A1D8-1AA8059AF259}" srcId="{DF984F43-63FF-492D-96D2-E69AF8DEFC28}" destId="{25DDCCAC-4AAD-47D7-A454-D13925E9F323}" srcOrd="1" destOrd="0" parTransId="{5306716E-00D7-4E55-A685-8A74B7041039}" sibTransId="{63871FAC-8D07-4DDD-8D58-12B07AEE445C}"/>
    <dgm:cxn modelId="{CD45C9A9-E9F5-463B-9F14-C3C9DA6DA998}" type="presOf" srcId="{56077E52-7CD1-4078-B554-6EEB315E487A}" destId="{77E90D05-D0C5-44BD-B900-9D31F5CAA491}" srcOrd="0" destOrd="0" presId="urn:microsoft.com/office/officeart/2018/2/layout/IconVerticalSolidList"/>
    <dgm:cxn modelId="{FA89DBD1-51E3-4B86-BE5D-7B553A1747E3}" type="presOf" srcId="{C71766D4-EEB7-4BC1-A07B-4C29A95E94B7}" destId="{286FF51B-9ACE-4E93-9549-F0F26095144E}" srcOrd="0" destOrd="0" presId="urn:microsoft.com/office/officeart/2018/2/layout/IconVerticalSolidList"/>
    <dgm:cxn modelId="{7B59AEDA-1C7C-47D3-B71C-4C9C31396468}" type="presOf" srcId="{25DDCCAC-4AAD-47D7-A454-D13925E9F323}" destId="{A600DD43-106F-47AA-A72C-A2B24544DB8E}" srcOrd="0" destOrd="0" presId="urn:microsoft.com/office/officeart/2018/2/layout/IconVerticalSolidList"/>
    <dgm:cxn modelId="{C12DB3FB-93EF-4452-99FD-778894BC19DC}" type="presOf" srcId="{DF984F43-63FF-492D-96D2-E69AF8DEFC28}" destId="{62C32519-560D-4C3B-9547-F33D48E80803}" srcOrd="0" destOrd="0" presId="urn:microsoft.com/office/officeart/2018/2/layout/IconVerticalSolidList"/>
    <dgm:cxn modelId="{0680B021-9647-4943-96E2-D465DD2FC7CB}" type="presParOf" srcId="{62C32519-560D-4C3B-9547-F33D48E80803}" destId="{25C39E22-9772-44D3-8393-BEB262BC3728}" srcOrd="0" destOrd="0" presId="urn:microsoft.com/office/officeart/2018/2/layout/IconVerticalSolidList"/>
    <dgm:cxn modelId="{FB2C78DB-9837-4864-ABB6-6336E5EBA8B2}" type="presParOf" srcId="{25C39E22-9772-44D3-8393-BEB262BC3728}" destId="{8CD0A32D-B5BE-4475-828B-A8EA47C48F3C}" srcOrd="0" destOrd="0" presId="urn:microsoft.com/office/officeart/2018/2/layout/IconVerticalSolidList"/>
    <dgm:cxn modelId="{01C9D9E1-7EE2-4E78-8219-7EE7B2A0A2DD}" type="presParOf" srcId="{25C39E22-9772-44D3-8393-BEB262BC3728}" destId="{F8BABE8D-D16E-4784-ADD0-BB39B88320AD}" srcOrd="1" destOrd="0" presId="urn:microsoft.com/office/officeart/2018/2/layout/IconVerticalSolidList"/>
    <dgm:cxn modelId="{23784CA0-5C76-46A4-827D-DC7C04D36BC5}" type="presParOf" srcId="{25C39E22-9772-44D3-8393-BEB262BC3728}" destId="{3E9C2A1E-32AE-43EA-B549-DD2B6F575CC8}" srcOrd="2" destOrd="0" presId="urn:microsoft.com/office/officeart/2018/2/layout/IconVerticalSolidList"/>
    <dgm:cxn modelId="{197BA3B0-CEB4-40E2-9DF3-AA46D0796844}" type="presParOf" srcId="{25C39E22-9772-44D3-8393-BEB262BC3728}" destId="{286FF51B-9ACE-4E93-9549-F0F26095144E}" srcOrd="3" destOrd="0" presId="urn:microsoft.com/office/officeart/2018/2/layout/IconVerticalSolidList"/>
    <dgm:cxn modelId="{02FC6C49-DC48-4F3C-BCE4-2E3C2CE60E2D}" type="presParOf" srcId="{62C32519-560D-4C3B-9547-F33D48E80803}" destId="{8B72E303-1E10-48E0-ADED-529D90B7BCF4}" srcOrd="1" destOrd="0" presId="urn:microsoft.com/office/officeart/2018/2/layout/IconVerticalSolidList"/>
    <dgm:cxn modelId="{6CE9D27A-5982-44EB-ADE1-CFFA1275DD17}" type="presParOf" srcId="{62C32519-560D-4C3B-9547-F33D48E80803}" destId="{AF67BA4C-38F5-4427-AB4C-D56C89114949}" srcOrd="2" destOrd="0" presId="urn:microsoft.com/office/officeart/2018/2/layout/IconVerticalSolidList"/>
    <dgm:cxn modelId="{EDBFDDC5-3912-4459-8C4F-48A675B846A2}" type="presParOf" srcId="{AF67BA4C-38F5-4427-AB4C-D56C89114949}" destId="{7ADFC373-A9F9-4919-817E-BD2933EC335B}" srcOrd="0" destOrd="0" presId="urn:microsoft.com/office/officeart/2018/2/layout/IconVerticalSolidList"/>
    <dgm:cxn modelId="{6E2668E6-05F5-4ACD-9FD2-F6DE2886E70D}" type="presParOf" srcId="{AF67BA4C-38F5-4427-AB4C-D56C89114949}" destId="{4F7B9855-00DE-4440-95C3-9F78D386D552}" srcOrd="1" destOrd="0" presId="urn:microsoft.com/office/officeart/2018/2/layout/IconVerticalSolidList"/>
    <dgm:cxn modelId="{2D9DD49F-E10A-44AF-8B43-170CE918676E}" type="presParOf" srcId="{AF67BA4C-38F5-4427-AB4C-D56C89114949}" destId="{C2C63988-D826-4122-B49F-67768F9EF86E}" srcOrd="2" destOrd="0" presId="urn:microsoft.com/office/officeart/2018/2/layout/IconVerticalSolidList"/>
    <dgm:cxn modelId="{1318E73C-51AC-4C0D-80C3-AE1610DA5235}" type="presParOf" srcId="{AF67BA4C-38F5-4427-AB4C-D56C89114949}" destId="{A600DD43-106F-47AA-A72C-A2B24544DB8E}" srcOrd="3" destOrd="0" presId="urn:microsoft.com/office/officeart/2018/2/layout/IconVerticalSolidList"/>
    <dgm:cxn modelId="{1A42245F-48D0-4B5B-B988-21CC17239A45}" type="presParOf" srcId="{62C32519-560D-4C3B-9547-F33D48E80803}" destId="{8632638C-DF7D-4247-BF52-1D4DCDBEBC03}" srcOrd="3" destOrd="0" presId="urn:microsoft.com/office/officeart/2018/2/layout/IconVerticalSolidList"/>
    <dgm:cxn modelId="{301CA256-4D9C-4880-866A-0D75BFDF59F5}" type="presParOf" srcId="{62C32519-560D-4C3B-9547-F33D48E80803}" destId="{55F2BD89-8DF8-4FA5-B85D-867C5D0042E7}" srcOrd="4" destOrd="0" presId="urn:microsoft.com/office/officeart/2018/2/layout/IconVerticalSolidList"/>
    <dgm:cxn modelId="{80EC9A02-356B-4D27-BA83-957D0CC40848}" type="presParOf" srcId="{55F2BD89-8DF8-4FA5-B85D-867C5D0042E7}" destId="{1F05DF9A-E556-4EAC-8804-F8834F38EC0E}" srcOrd="0" destOrd="0" presId="urn:microsoft.com/office/officeart/2018/2/layout/IconVerticalSolidList"/>
    <dgm:cxn modelId="{D6B4461E-B714-43DE-B532-23B9D6476FDA}" type="presParOf" srcId="{55F2BD89-8DF8-4FA5-B85D-867C5D0042E7}" destId="{54165A02-F4AA-4947-99FE-B3E855DC35E2}" srcOrd="1" destOrd="0" presId="urn:microsoft.com/office/officeart/2018/2/layout/IconVerticalSolidList"/>
    <dgm:cxn modelId="{23B3D05C-5580-470F-AAE1-0D6DB59175C8}" type="presParOf" srcId="{55F2BD89-8DF8-4FA5-B85D-867C5D0042E7}" destId="{66E780A9-0C81-477C-8F9F-7910E7F4C824}" srcOrd="2" destOrd="0" presId="urn:microsoft.com/office/officeart/2018/2/layout/IconVerticalSolidList"/>
    <dgm:cxn modelId="{449EA007-5D7E-4C81-AA10-D235F75E2435}" type="presParOf" srcId="{55F2BD89-8DF8-4FA5-B85D-867C5D0042E7}" destId="{77E90D05-D0C5-44BD-B900-9D31F5CAA4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91FAB26-ECD4-45E2-B2F0-5F21782A036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9EA069-8438-4A98-85EE-A1E9EB5FAC43}">
      <dgm:prSet/>
      <dgm:spPr/>
      <dgm:t>
        <a:bodyPr/>
        <a:lstStyle/>
        <a:p>
          <a:r>
            <a:rPr lang="en-GB" dirty="0"/>
            <a:t>Models are evaluated but not perfect</a:t>
          </a:r>
          <a:endParaRPr lang="en-US" dirty="0"/>
        </a:p>
      </dgm:t>
    </dgm:pt>
    <dgm:pt modelId="{CF4F7878-CA5E-4DBE-8003-3BEA5F5A5F24}" type="parTrans" cxnId="{CF7AF151-47CF-44B2-AAB2-87C300F54478}">
      <dgm:prSet/>
      <dgm:spPr/>
      <dgm:t>
        <a:bodyPr/>
        <a:lstStyle/>
        <a:p>
          <a:endParaRPr lang="en-US"/>
        </a:p>
      </dgm:t>
    </dgm:pt>
    <dgm:pt modelId="{75253C65-44C0-4A37-9429-6752A5337121}" type="sibTrans" cxnId="{CF7AF151-47CF-44B2-AAB2-87C300F5447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917F34B-37DC-4049-8FEF-CE61342773BB}">
      <dgm:prSet/>
      <dgm:spPr/>
      <dgm:t>
        <a:bodyPr/>
        <a:lstStyle/>
        <a:p>
          <a:r>
            <a:rPr lang="en-GB" dirty="0"/>
            <a:t>When a model can't be explained, it's hard to justify its decisions.</a:t>
          </a:r>
          <a:endParaRPr lang="en-US" dirty="0"/>
        </a:p>
      </dgm:t>
    </dgm:pt>
    <dgm:pt modelId="{FA40754C-0A32-40E2-B0D1-621C2EB7F954}" type="parTrans" cxnId="{09E7E930-B2AC-4DAF-9D3A-E7AF4C4BB58B}">
      <dgm:prSet/>
      <dgm:spPr/>
      <dgm:t>
        <a:bodyPr/>
        <a:lstStyle/>
        <a:p>
          <a:endParaRPr lang="en-US"/>
        </a:p>
      </dgm:t>
    </dgm:pt>
    <dgm:pt modelId="{11272F10-BF19-45FB-84B6-29A75A129471}" type="sibTrans" cxnId="{09E7E930-B2AC-4DAF-9D3A-E7AF4C4BB58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519554F-66E7-4D79-83A1-6EF5C86B48F0}">
      <dgm:prSet/>
      <dgm:spPr/>
      <dgm:t>
        <a:bodyPr/>
        <a:lstStyle/>
        <a:p>
          <a:r>
            <a:rPr lang="en-GB" dirty="0"/>
            <a:t>Models have biases that come from their data</a:t>
          </a:r>
          <a:endParaRPr lang="en-US" dirty="0"/>
        </a:p>
      </dgm:t>
    </dgm:pt>
    <dgm:pt modelId="{8C522B61-E073-4A6C-AB92-FACE107FC140}" type="parTrans" cxnId="{D18CF485-954E-4B27-8FC8-0407B9AF05E0}">
      <dgm:prSet/>
      <dgm:spPr/>
      <dgm:t>
        <a:bodyPr/>
        <a:lstStyle/>
        <a:p>
          <a:endParaRPr lang="en-US"/>
        </a:p>
      </dgm:t>
    </dgm:pt>
    <dgm:pt modelId="{3FFDE7A3-2091-4A92-B2C0-B32B34394677}" type="sibTrans" cxnId="{D18CF485-954E-4B27-8FC8-0407B9AF05E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A4D8D2A-77A4-49D3-BA95-B59460E404C4}" type="pres">
      <dgm:prSet presAssocID="{291FAB26-ECD4-45E2-B2F0-5F21782A0363}" presName="Name0" presStyleCnt="0">
        <dgm:presLayoutVars>
          <dgm:animLvl val="lvl"/>
          <dgm:resizeHandles val="exact"/>
        </dgm:presLayoutVars>
      </dgm:prSet>
      <dgm:spPr/>
    </dgm:pt>
    <dgm:pt modelId="{DF8F593A-B700-4FB0-ACAB-3FAB9A7CF2A4}" type="pres">
      <dgm:prSet presAssocID="{E39EA069-8438-4A98-85EE-A1E9EB5FAC43}" presName="compositeNode" presStyleCnt="0">
        <dgm:presLayoutVars>
          <dgm:bulletEnabled val="1"/>
        </dgm:presLayoutVars>
      </dgm:prSet>
      <dgm:spPr/>
    </dgm:pt>
    <dgm:pt modelId="{083BEA0A-B2CF-405E-933E-41C6CDF4B2DB}" type="pres">
      <dgm:prSet presAssocID="{E39EA069-8438-4A98-85EE-A1E9EB5FAC43}" presName="bgRect" presStyleLbl="alignNode1" presStyleIdx="0" presStyleCnt="3"/>
      <dgm:spPr/>
    </dgm:pt>
    <dgm:pt modelId="{B6A18E36-278D-4E77-9D9F-84CD17975B9C}" type="pres">
      <dgm:prSet presAssocID="{75253C65-44C0-4A37-9429-6752A533712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894F473-91AA-4E40-9206-6A78B104C6A9}" type="pres">
      <dgm:prSet presAssocID="{E39EA069-8438-4A98-85EE-A1E9EB5FAC43}" presName="nodeRect" presStyleLbl="alignNode1" presStyleIdx="0" presStyleCnt="3">
        <dgm:presLayoutVars>
          <dgm:bulletEnabled val="1"/>
        </dgm:presLayoutVars>
      </dgm:prSet>
      <dgm:spPr/>
    </dgm:pt>
    <dgm:pt modelId="{534DC6B3-3A4D-49A3-9867-67D8AB1BEEB5}" type="pres">
      <dgm:prSet presAssocID="{75253C65-44C0-4A37-9429-6752A5337121}" presName="sibTrans" presStyleCnt="0"/>
      <dgm:spPr/>
    </dgm:pt>
    <dgm:pt modelId="{1638C087-4C5B-4656-91A4-1CCCA3BD9915}" type="pres">
      <dgm:prSet presAssocID="{3917F34B-37DC-4049-8FEF-CE61342773BB}" presName="compositeNode" presStyleCnt="0">
        <dgm:presLayoutVars>
          <dgm:bulletEnabled val="1"/>
        </dgm:presLayoutVars>
      </dgm:prSet>
      <dgm:spPr/>
    </dgm:pt>
    <dgm:pt modelId="{5A6D0CF4-A399-4430-A232-9F4F90884E2E}" type="pres">
      <dgm:prSet presAssocID="{3917F34B-37DC-4049-8FEF-CE61342773BB}" presName="bgRect" presStyleLbl="alignNode1" presStyleIdx="1" presStyleCnt="3"/>
      <dgm:spPr/>
    </dgm:pt>
    <dgm:pt modelId="{4F818634-DCA9-4475-9BFF-894290476FB0}" type="pres">
      <dgm:prSet presAssocID="{11272F10-BF19-45FB-84B6-29A75A12947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317D39A-E041-46FE-8377-384FE42F9BDF}" type="pres">
      <dgm:prSet presAssocID="{3917F34B-37DC-4049-8FEF-CE61342773BB}" presName="nodeRect" presStyleLbl="alignNode1" presStyleIdx="1" presStyleCnt="3">
        <dgm:presLayoutVars>
          <dgm:bulletEnabled val="1"/>
        </dgm:presLayoutVars>
      </dgm:prSet>
      <dgm:spPr/>
    </dgm:pt>
    <dgm:pt modelId="{A7BCFF97-1D66-4B94-AE93-9618B927FCEC}" type="pres">
      <dgm:prSet presAssocID="{11272F10-BF19-45FB-84B6-29A75A129471}" presName="sibTrans" presStyleCnt="0"/>
      <dgm:spPr/>
    </dgm:pt>
    <dgm:pt modelId="{113C7769-F3E9-429D-A5AA-2C2A50DB9C72}" type="pres">
      <dgm:prSet presAssocID="{5519554F-66E7-4D79-83A1-6EF5C86B48F0}" presName="compositeNode" presStyleCnt="0">
        <dgm:presLayoutVars>
          <dgm:bulletEnabled val="1"/>
        </dgm:presLayoutVars>
      </dgm:prSet>
      <dgm:spPr/>
    </dgm:pt>
    <dgm:pt modelId="{9EBD0071-12A1-4684-A182-CFEE4AA7EF3A}" type="pres">
      <dgm:prSet presAssocID="{5519554F-66E7-4D79-83A1-6EF5C86B48F0}" presName="bgRect" presStyleLbl="alignNode1" presStyleIdx="2" presStyleCnt="3"/>
      <dgm:spPr/>
    </dgm:pt>
    <dgm:pt modelId="{7CA194FF-23D1-4592-819C-CCD030D2749E}" type="pres">
      <dgm:prSet presAssocID="{3FFDE7A3-2091-4A92-B2C0-B32B3439467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3E53B1E-8AB4-410C-B557-C7C48F37C93F}" type="pres">
      <dgm:prSet presAssocID="{5519554F-66E7-4D79-83A1-6EF5C86B48F0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0C9A000-CDCF-4DCA-902C-88E43A79427A}" type="presOf" srcId="{3917F34B-37DC-4049-8FEF-CE61342773BB}" destId="{1317D39A-E041-46FE-8377-384FE42F9BDF}" srcOrd="1" destOrd="0" presId="urn:microsoft.com/office/officeart/2016/7/layout/LinearBlockProcessNumbered"/>
    <dgm:cxn modelId="{C0044C0C-F597-444E-AF33-F9EFAE9168B9}" type="presOf" srcId="{E39EA069-8438-4A98-85EE-A1E9EB5FAC43}" destId="{083BEA0A-B2CF-405E-933E-41C6CDF4B2DB}" srcOrd="0" destOrd="0" presId="urn:microsoft.com/office/officeart/2016/7/layout/LinearBlockProcessNumbered"/>
    <dgm:cxn modelId="{94756D2D-1BEA-43D2-AE18-9A69A1C6B94C}" type="presOf" srcId="{5519554F-66E7-4D79-83A1-6EF5C86B48F0}" destId="{D3E53B1E-8AB4-410C-B557-C7C48F37C93F}" srcOrd="1" destOrd="0" presId="urn:microsoft.com/office/officeart/2016/7/layout/LinearBlockProcessNumbered"/>
    <dgm:cxn modelId="{09E7E930-B2AC-4DAF-9D3A-E7AF4C4BB58B}" srcId="{291FAB26-ECD4-45E2-B2F0-5F21782A0363}" destId="{3917F34B-37DC-4049-8FEF-CE61342773BB}" srcOrd="1" destOrd="0" parTransId="{FA40754C-0A32-40E2-B0D1-621C2EB7F954}" sibTransId="{11272F10-BF19-45FB-84B6-29A75A129471}"/>
    <dgm:cxn modelId="{A8FA1833-043B-43F0-ADFC-928C8AF6664C}" type="presOf" srcId="{5519554F-66E7-4D79-83A1-6EF5C86B48F0}" destId="{9EBD0071-12A1-4684-A182-CFEE4AA7EF3A}" srcOrd="0" destOrd="0" presId="urn:microsoft.com/office/officeart/2016/7/layout/LinearBlockProcessNumbered"/>
    <dgm:cxn modelId="{1C0A924A-6F0A-4288-B565-09BF4AA6E079}" type="presOf" srcId="{3917F34B-37DC-4049-8FEF-CE61342773BB}" destId="{5A6D0CF4-A399-4430-A232-9F4F90884E2E}" srcOrd="0" destOrd="0" presId="urn:microsoft.com/office/officeart/2016/7/layout/LinearBlockProcessNumbered"/>
    <dgm:cxn modelId="{CF7AF151-47CF-44B2-AAB2-87C300F54478}" srcId="{291FAB26-ECD4-45E2-B2F0-5F21782A0363}" destId="{E39EA069-8438-4A98-85EE-A1E9EB5FAC43}" srcOrd="0" destOrd="0" parTransId="{CF4F7878-CA5E-4DBE-8003-3BEA5F5A5F24}" sibTransId="{75253C65-44C0-4A37-9429-6752A5337121}"/>
    <dgm:cxn modelId="{9698EF7B-8EE6-4032-A15C-3CC882422A4F}" type="presOf" srcId="{E39EA069-8438-4A98-85EE-A1E9EB5FAC43}" destId="{6894F473-91AA-4E40-9206-6A78B104C6A9}" srcOrd="1" destOrd="0" presId="urn:microsoft.com/office/officeart/2016/7/layout/LinearBlockProcessNumbered"/>
    <dgm:cxn modelId="{D18CF485-954E-4B27-8FC8-0407B9AF05E0}" srcId="{291FAB26-ECD4-45E2-B2F0-5F21782A0363}" destId="{5519554F-66E7-4D79-83A1-6EF5C86B48F0}" srcOrd="2" destOrd="0" parTransId="{8C522B61-E073-4A6C-AB92-FACE107FC140}" sibTransId="{3FFDE7A3-2091-4A92-B2C0-B32B34394677}"/>
    <dgm:cxn modelId="{04ADE487-35FE-49F9-9B7C-E56CB61C0AD9}" type="presOf" srcId="{11272F10-BF19-45FB-84B6-29A75A129471}" destId="{4F818634-DCA9-4475-9BFF-894290476FB0}" srcOrd="0" destOrd="0" presId="urn:microsoft.com/office/officeart/2016/7/layout/LinearBlockProcessNumbered"/>
    <dgm:cxn modelId="{E6CA2CD5-7636-49CA-80E9-F9F89B749197}" type="presOf" srcId="{3FFDE7A3-2091-4A92-B2C0-B32B34394677}" destId="{7CA194FF-23D1-4592-819C-CCD030D2749E}" srcOrd="0" destOrd="0" presId="urn:microsoft.com/office/officeart/2016/7/layout/LinearBlockProcessNumbered"/>
    <dgm:cxn modelId="{E83A61E9-A549-46D3-81F9-9AE9A3B7CC0A}" type="presOf" srcId="{291FAB26-ECD4-45E2-B2F0-5F21782A0363}" destId="{9A4D8D2A-77A4-49D3-BA95-B59460E404C4}" srcOrd="0" destOrd="0" presId="urn:microsoft.com/office/officeart/2016/7/layout/LinearBlockProcessNumbered"/>
    <dgm:cxn modelId="{5B988FEB-FB56-4B24-A39F-5CEFFF0F0C47}" type="presOf" srcId="{75253C65-44C0-4A37-9429-6752A5337121}" destId="{B6A18E36-278D-4E77-9D9F-84CD17975B9C}" srcOrd="0" destOrd="0" presId="urn:microsoft.com/office/officeart/2016/7/layout/LinearBlockProcessNumbered"/>
    <dgm:cxn modelId="{2A98C6AB-77D7-4A70-A9D3-BFD8B1C0F010}" type="presParOf" srcId="{9A4D8D2A-77A4-49D3-BA95-B59460E404C4}" destId="{DF8F593A-B700-4FB0-ACAB-3FAB9A7CF2A4}" srcOrd="0" destOrd="0" presId="urn:microsoft.com/office/officeart/2016/7/layout/LinearBlockProcessNumbered"/>
    <dgm:cxn modelId="{72B4A428-4188-4C07-99EA-17294B4AF572}" type="presParOf" srcId="{DF8F593A-B700-4FB0-ACAB-3FAB9A7CF2A4}" destId="{083BEA0A-B2CF-405E-933E-41C6CDF4B2DB}" srcOrd="0" destOrd="0" presId="urn:microsoft.com/office/officeart/2016/7/layout/LinearBlockProcessNumbered"/>
    <dgm:cxn modelId="{C17B47BC-EA0E-4703-841B-C338EBE70237}" type="presParOf" srcId="{DF8F593A-B700-4FB0-ACAB-3FAB9A7CF2A4}" destId="{B6A18E36-278D-4E77-9D9F-84CD17975B9C}" srcOrd="1" destOrd="0" presId="urn:microsoft.com/office/officeart/2016/7/layout/LinearBlockProcessNumbered"/>
    <dgm:cxn modelId="{4CF78F37-71FA-478A-8E31-9D1AA0CFF962}" type="presParOf" srcId="{DF8F593A-B700-4FB0-ACAB-3FAB9A7CF2A4}" destId="{6894F473-91AA-4E40-9206-6A78B104C6A9}" srcOrd="2" destOrd="0" presId="urn:microsoft.com/office/officeart/2016/7/layout/LinearBlockProcessNumbered"/>
    <dgm:cxn modelId="{05CAAD4A-80AE-4C8C-8D3A-9164376887E8}" type="presParOf" srcId="{9A4D8D2A-77A4-49D3-BA95-B59460E404C4}" destId="{534DC6B3-3A4D-49A3-9867-67D8AB1BEEB5}" srcOrd="1" destOrd="0" presId="urn:microsoft.com/office/officeart/2016/7/layout/LinearBlockProcessNumbered"/>
    <dgm:cxn modelId="{D86E6EF7-5EBB-4F43-B424-4643489527A1}" type="presParOf" srcId="{9A4D8D2A-77A4-49D3-BA95-B59460E404C4}" destId="{1638C087-4C5B-4656-91A4-1CCCA3BD9915}" srcOrd="2" destOrd="0" presId="urn:microsoft.com/office/officeart/2016/7/layout/LinearBlockProcessNumbered"/>
    <dgm:cxn modelId="{97E87F56-3ED9-4814-BCEA-737D11A8D87B}" type="presParOf" srcId="{1638C087-4C5B-4656-91A4-1CCCA3BD9915}" destId="{5A6D0CF4-A399-4430-A232-9F4F90884E2E}" srcOrd="0" destOrd="0" presId="urn:microsoft.com/office/officeart/2016/7/layout/LinearBlockProcessNumbered"/>
    <dgm:cxn modelId="{6F17B1ED-98C1-4C2A-AFD5-8C3E4D3A6037}" type="presParOf" srcId="{1638C087-4C5B-4656-91A4-1CCCA3BD9915}" destId="{4F818634-DCA9-4475-9BFF-894290476FB0}" srcOrd="1" destOrd="0" presId="urn:microsoft.com/office/officeart/2016/7/layout/LinearBlockProcessNumbered"/>
    <dgm:cxn modelId="{3F16EA53-A336-440C-BEC8-6F3FED778773}" type="presParOf" srcId="{1638C087-4C5B-4656-91A4-1CCCA3BD9915}" destId="{1317D39A-E041-46FE-8377-384FE42F9BDF}" srcOrd="2" destOrd="0" presId="urn:microsoft.com/office/officeart/2016/7/layout/LinearBlockProcessNumbered"/>
    <dgm:cxn modelId="{E38AE17E-40A5-483F-8083-911654CF25DE}" type="presParOf" srcId="{9A4D8D2A-77A4-49D3-BA95-B59460E404C4}" destId="{A7BCFF97-1D66-4B94-AE93-9618B927FCEC}" srcOrd="3" destOrd="0" presId="urn:microsoft.com/office/officeart/2016/7/layout/LinearBlockProcessNumbered"/>
    <dgm:cxn modelId="{F117FF5E-1F68-463B-9815-7980F86B2FAC}" type="presParOf" srcId="{9A4D8D2A-77A4-49D3-BA95-B59460E404C4}" destId="{113C7769-F3E9-429D-A5AA-2C2A50DB9C72}" srcOrd="4" destOrd="0" presId="urn:microsoft.com/office/officeart/2016/7/layout/LinearBlockProcessNumbered"/>
    <dgm:cxn modelId="{808466D9-6A54-467B-BC24-5D1CD4C6B464}" type="presParOf" srcId="{113C7769-F3E9-429D-A5AA-2C2A50DB9C72}" destId="{9EBD0071-12A1-4684-A182-CFEE4AA7EF3A}" srcOrd="0" destOrd="0" presId="urn:microsoft.com/office/officeart/2016/7/layout/LinearBlockProcessNumbered"/>
    <dgm:cxn modelId="{42404AF7-8EB6-435E-BC9C-25314DE5D4E5}" type="presParOf" srcId="{113C7769-F3E9-429D-A5AA-2C2A50DB9C72}" destId="{7CA194FF-23D1-4592-819C-CCD030D2749E}" srcOrd="1" destOrd="0" presId="urn:microsoft.com/office/officeart/2016/7/layout/LinearBlockProcessNumbered"/>
    <dgm:cxn modelId="{D6904717-3850-4614-A8AC-E03C3EE47530}" type="presParOf" srcId="{113C7769-F3E9-429D-A5AA-2C2A50DB9C72}" destId="{D3E53B1E-8AB4-410C-B557-C7C48F37C93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B2A62-A390-4A63-95FE-43B595A2B931}" type="doc">
      <dgm:prSet loTypeId="urn:microsoft.com/office/officeart/2018/2/layout/IconVerticalSolidList" loCatId="icon" qsTypeId="urn:microsoft.com/office/officeart/2005/8/quickstyle/3d2" qsCatId="3D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F361F4-6751-4A4F-9256-06DDBEC5968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Clustering: </a:t>
          </a:r>
          <a:r>
            <a:rPr lang="en-GB" b="0" dirty="0"/>
            <a:t>Splits data blindly, based on similarities.</a:t>
          </a:r>
          <a:endParaRPr lang="en-US" b="0" dirty="0"/>
        </a:p>
      </dgm:t>
    </dgm:pt>
    <dgm:pt modelId="{83D58BAA-8D79-470D-AFE2-9762F6E70106}" type="parTrans" cxnId="{20073A27-1E4C-4734-AC15-DAE8AFDA9D4F}">
      <dgm:prSet/>
      <dgm:spPr/>
      <dgm:t>
        <a:bodyPr/>
        <a:lstStyle/>
        <a:p>
          <a:endParaRPr lang="en-US"/>
        </a:p>
      </dgm:t>
    </dgm:pt>
    <dgm:pt modelId="{46DC39FC-FB7C-4D44-9BB8-35276EC09CF4}" type="sibTrans" cxnId="{20073A27-1E4C-4734-AC15-DAE8AFDA9D4F}">
      <dgm:prSet/>
      <dgm:spPr/>
      <dgm:t>
        <a:bodyPr/>
        <a:lstStyle/>
        <a:p>
          <a:endParaRPr lang="en-US"/>
        </a:p>
      </dgm:t>
    </dgm:pt>
    <dgm:pt modelId="{89DDC6B2-0156-4EFF-ABF4-C124411475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Classification: </a:t>
          </a:r>
          <a:r>
            <a:rPr lang="en-GB" b="0" dirty="0"/>
            <a:t>Discriminates data based on labels.</a:t>
          </a:r>
          <a:endParaRPr lang="en-US" b="0" dirty="0"/>
        </a:p>
      </dgm:t>
    </dgm:pt>
    <dgm:pt modelId="{13647556-687E-49DF-A88F-1565A17A801E}" type="parTrans" cxnId="{CA2161EC-7F43-4234-81F3-9ADFF2867F2C}">
      <dgm:prSet/>
      <dgm:spPr/>
      <dgm:t>
        <a:bodyPr/>
        <a:lstStyle/>
        <a:p>
          <a:endParaRPr lang="en-US"/>
        </a:p>
      </dgm:t>
    </dgm:pt>
    <dgm:pt modelId="{45F90B7E-86EE-44D1-B63A-CD88B9738CA7}" type="sibTrans" cxnId="{CA2161EC-7F43-4234-81F3-9ADFF2867F2C}">
      <dgm:prSet/>
      <dgm:spPr/>
      <dgm:t>
        <a:bodyPr/>
        <a:lstStyle/>
        <a:p>
          <a:endParaRPr lang="en-US"/>
        </a:p>
      </dgm:t>
    </dgm:pt>
    <dgm:pt modelId="{685753C1-E1A9-490E-AB0D-74505A8D05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Regression: </a:t>
          </a:r>
          <a:r>
            <a:rPr lang="en-GB" b="0" dirty="0"/>
            <a:t>Learns to predict one piece of data from the others.</a:t>
          </a:r>
          <a:endParaRPr lang="en-US" b="0" dirty="0"/>
        </a:p>
      </dgm:t>
    </dgm:pt>
    <dgm:pt modelId="{B0572684-6E5A-4D10-8292-6DDD26D5410A}" type="parTrans" cxnId="{DD79B281-C37F-4E03-95B0-4F1C571027F3}">
      <dgm:prSet/>
      <dgm:spPr/>
      <dgm:t>
        <a:bodyPr/>
        <a:lstStyle/>
        <a:p>
          <a:endParaRPr lang="en-GB"/>
        </a:p>
      </dgm:t>
    </dgm:pt>
    <dgm:pt modelId="{8285D4DC-3276-4A58-9DE3-682998338812}" type="sibTrans" cxnId="{DD79B281-C37F-4E03-95B0-4F1C571027F3}">
      <dgm:prSet/>
      <dgm:spPr/>
      <dgm:t>
        <a:bodyPr/>
        <a:lstStyle/>
        <a:p>
          <a:endParaRPr lang="en-GB"/>
        </a:p>
      </dgm:t>
    </dgm:pt>
    <dgm:pt modelId="{24AFD2B0-DB1F-4A34-96A7-C8DAEEACBBB3}" type="pres">
      <dgm:prSet presAssocID="{0F8B2A62-A390-4A63-95FE-43B595A2B931}" presName="root" presStyleCnt="0">
        <dgm:presLayoutVars>
          <dgm:dir/>
          <dgm:resizeHandles val="exact"/>
        </dgm:presLayoutVars>
      </dgm:prSet>
      <dgm:spPr/>
    </dgm:pt>
    <dgm:pt modelId="{6B16E7DC-93E8-40F8-825C-37CE6E924EC9}" type="pres">
      <dgm:prSet presAssocID="{3AF361F4-6751-4A4F-9256-06DDBEC5968F}" presName="compNode" presStyleCnt="0"/>
      <dgm:spPr/>
    </dgm:pt>
    <dgm:pt modelId="{8033750A-25C3-436F-A65B-1AD6CAE1AA63}" type="pres">
      <dgm:prSet presAssocID="{3AF361F4-6751-4A4F-9256-06DDBEC5968F}" presName="bgRect" presStyleLbl="bgShp" presStyleIdx="0" presStyleCnt="3"/>
      <dgm:spPr/>
    </dgm:pt>
    <dgm:pt modelId="{AD3F3AA0-D4B3-48F5-ABCB-6DF15AAC4C6A}" type="pres">
      <dgm:prSet presAssocID="{3AF361F4-6751-4A4F-9256-06DDBEC596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FB18AD4-5431-4DC6-BEF9-704B38CFEAFB}" type="pres">
      <dgm:prSet presAssocID="{3AF361F4-6751-4A4F-9256-06DDBEC5968F}" presName="spaceRect" presStyleCnt="0"/>
      <dgm:spPr/>
    </dgm:pt>
    <dgm:pt modelId="{A5566C02-3E30-4B76-ACDC-E43A9BA78F6F}" type="pres">
      <dgm:prSet presAssocID="{3AF361F4-6751-4A4F-9256-06DDBEC5968F}" presName="parTx" presStyleLbl="revTx" presStyleIdx="0" presStyleCnt="3">
        <dgm:presLayoutVars>
          <dgm:chMax val="0"/>
          <dgm:chPref val="0"/>
        </dgm:presLayoutVars>
      </dgm:prSet>
      <dgm:spPr/>
    </dgm:pt>
    <dgm:pt modelId="{387AD7FB-928E-41C2-B9BF-31649F71FC0C}" type="pres">
      <dgm:prSet presAssocID="{46DC39FC-FB7C-4D44-9BB8-35276EC09CF4}" presName="sibTrans" presStyleCnt="0"/>
      <dgm:spPr/>
    </dgm:pt>
    <dgm:pt modelId="{9CF55CD8-13CF-4133-BB06-04A81476318B}" type="pres">
      <dgm:prSet presAssocID="{89DDC6B2-0156-4EFF-ABF4-C1244114754D}" presName="compNode" presStyleCnt="0"/>
      <dgm:spPr/>
    </dgm:pt>
    <dgm:pt modelId="{8E0B247D-F4AD-4B57-80CC-D739D7806490}" type="pres">
      <dgm:prSet presAssocID="{89DDC6B2-0156-4EFF-ABF4-C1244114754D}" presName="bgRect" presStyleLbl="bgShp" presStyleIdx="1" presStyleCnt="3"/>
      <dgm:spPr/>
    </dgm:pt>
    <dgm:pt modelId="{125400C4-80ED-4519-B8BC-2ADDDB45365D}" type="pres">
      <dgm:prSet presAssocID="{89DDC6B2-0156-4EFF-ABF4-C124411475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EBEBCE18-245C-4614-B196-47EA2C719373}" type="pres">
      <dgm:prSet presAssocID="{89DDC6B2-0156-4EFF-ABF4-C1244114754D}" presName="spaceRect" presStyleCnt="0"/>
      <dgm:spPr/>
    </dgm:pt>
    <dgm:pt modelId="{CCA71BC1-854C-44DA-A1FC-839003CAF0C6}" type="pres">
      <dgm:prSet presAssocID="{89DDC6B2-0156-4EFF-ABF4-C1244114754D}" presName="parTx" presStyleLbl="revTx" presStyleIdx="1" presStyleCnt="3">
        <dgm:presLayoutVars>
          <dgm:chMax val="0"/>
          <dgm:chPref val="0"/>
        </dgm:presLayoutVars>
      </dgm:prSet>
      <dgm:spPr/>
    </dgm:pt>
    <dgm:pt modelId="{9160D555-BC9A-4C83-AD46-09F396D68074}" type="pres">
      <dgm:prSet presAssocID="{45F90B7E-86EE-44D1-B63A-CD88B9738CA7}" presName="sibTrans" presStyleCnt="0"/>
      <dgm:spPr/>
    </dgm:pt>
    <dgm:pt modelId="{5115A3D3-4C23-442A-AD46-DBA357C4243F}" type="pres">
      <dgm:prSet presAssocID="{685753C1-E1A9-490E-AB0D-74505A8D05DD}" presName="compNode" presStyleCnt="0"/>
      <dgm:spPr/>
    </dgm:pt>
    <dgm:pt modelId="{51E533DC-083A-440A-9D2F-EA139A5F34CE}" type="pres">
      <dgm:prSet presAssocID="{685753C1-E1A9-490E-AB0D-74505A8D05DD}" presName="bgRect" presStyleLbl="bgShp" presStyleIdx="2" presStyleCnt="3"/>
      <dgm:spPr/>
    </dgm:pt>
    <dgm:pt modelId="{220DFC58-2E51-4D38-9DAF-278A93604579}" type="pres">
      <dgm:prSet presAssocID="{685753C1-E1A9-490E-AB0D-74505A8D05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76C620DA-DBA0-4029-B5D7-647AE4B96457}" type="pres">
      <dgm:prSet presAssocID="{685753C1-E1A9-490E-AB0D-74505A8D05DD}" presName="spaceRect" presStyleCnt="0"/>
      <dgm:spPr/>
    </dgm:pt>
    <dgm:pt modelId="{62997F89-725A-4D49-9DF0-9FC6517DE7AE}" type="pres">
      <dgm:prSet presAssocID="{685753C1-E1A9-490E-AB0D-74505A8D05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0073A27-1E4C-4734-AC15-DAE8AFDA9D4F}" srcId="{0F8B2A62-A390-4A63-95FE-43B595A2B931}" destId="{3AF361F4-6751-4A4F-9256-06DDBEC5968F}" srcOrd="0" destOrd="0" parTransId="{83D58BAA-8D79-470D-AFE2-9762F6E70106}" sibTransId="{46DC39FC-FB7C-4D44-9BB8-35276EC09CF4}"/>
    <dgm:cxn modelId="{A1B41F5D-2898-4BCA-B9C9-8814C1D44D10}" type="presOf" srcId="{3AF361F4-6751-4A4F-9256-06DDBEC5968F}" destId="{A5566C02-3E30-4B76-ACDC-E43A9BA78F6F}" srcOrd="0" destOrd="0" presId="urn:microsoft.com/office/officeart/2018/2/layout/IconVerticalSolidList"/>
    <dgm:cxn modelId="{DD79B281-C37F-4E03-95B0-4F1C571027F3}" srcId="{0F8B2A62-A390-4A63-95FE-43B595A2B931}" destId="{685753C1-E1A9-490E-AB0D-74505A8D05DD}" srcOrd="2" destOrd="0" parTransId="{B0572684-6E5A-4D10-8292-6DDD26D5410A}" sibTransId="{8285D4DC-3276-4A58-9DE3-682998338812}"/>
    <dgm:cxn modelId="{DFB7AE8F-AFE2-440A-9362-732E293705F3}" type="presOf" srcId="{685753C1-E1A9-490E-AB0D-74505A8D05DD}" destId="{62997F89-725A-4D49-9DF0-9FC6517DE7AE}" srcOrd="0" destOrd="0" presId="urn:microsoft.com/office/officeart/2018/2/layout/IconVerticalSolidList"/>
    <dgm:cxn modelId="{37180CAB-7291-4231-8977-8FB2E6F5537D}" type="presOf" srcId="{89DDC6B2-0156-4EFF-ABF4-C1244114754D}" destId="{CCA71BC1-854C-44DA-A1FC-839003CAF0C6}" srcOrd="0" destOrd="0" presId="urn:microsoft.com/office/officeart/2018/2/layout/IconVerticalSolidList"/>
    <dgm:cxn modelId="{8200C8BB-1553-42BB-8BE9-A9BF1FF477B8}" type="presOf" srcId="{0F8B2A62-A390-4A63-95FE-43B595A2B931}" destId="{24AFD2B0-DB1F-4A34-96A7-C8DAEEACBBB3}" srcOrd="0" destOrd="0" presId="urn:microsoft.com/office/officeart/2018/2/layout/IconVerticalSolidList"/>
    <dgm:cxn modelId="{CA2161EC-7F43-4234-81F3-9ADFF2867F2C}" srcId="{0F8B2A62-A390-4A63-95FE-43B595A2B931}" destId="{89DDC6B2-0156-4EFF-ABF4-C1244114754D}" srcOrd="1" destOrd="0" parTransId="{13647556-687E-49DF-A88F-1565A17A801E}" sibTransId="{45F90B7E-86EE-44D1-B63A-CD88B9738CA7}"/>
    <dgm:cxn modelId="{3B1AC0E4-C058-4D5D-9652-44A4CF50EEA3}" type="presParOf" srcId="{24AFD2B0-DB1F-4A34-96A7-C8DAEEACBBB3}" destId="{6B16E7DC-93E8-40F8-825C-37CE6E924EC9}" srcOrd="0" destOrd="0" presId="urn:microsoft.com/office/officeart/2018/2/layout/IconVerticalSolidList"/>
    <dgm:cxn modelId="{E77BBB49-7360-4408-9C96-E5FE4F005735}" type="presParOf" srcId="{6B16E7DC-93E8-40F8-825C-37CE6E924EC9}" destId="{8033750A-25C3-436F-A65B-1AD6CAE1AA63}" srcOrd="0" destOrd="0" presId="urn:microsoft.com/office/officeart/2018/2/layout/IconVerticalSolidList"/>
    <dgm:cxn modelId="{F941AB5D-BAC5-463B-9380-ADE75740A5AD}" type="presParOf" srcId="{6B16E7DC-93E8-40F8-825C-37CE6E924EC9}" destId="{AD3F3AA0-D4B3-48F5-ABCB-6DF15AAC4C6A}" srcOrd="1" destOrd="0" presId="urn:microsoft.com/office/officeart/2018/2/layout/IconVerticalSolidList"/>
    <dgm:cxn modelId="{D33221FB-79D2-423B-AC6F-5F2F788759F7}" type="presParOf" srcId="{6B16E7DC-93E8-40F8-825C-37CE6E924EC9}" destId="{FFB18AD4-5431-4DC6-BEF9-704B38CFEAFB}" srcOrd="2" destOrd="0" presId="urn:microsoft.com/office/officeart/2018/2/layout/IconVerticalSolidList"/>
    <dgm:cxn modelId="{38C1957D-CC19-403A-8735-8A5E8BF4153D}" type="presParOf" srcId="{6B16E7DC-93E8-40F8-825C-37CE6E924EC9}" destId="{A5566C02-3E30-4B76-ACDC-E43A9BA78F6F}" srcOrd="3" destOrd="0" presId="urn:microsoft.com/office/officeart/2018/2/layout/IconVerticalSolidList"/>
    <dgm:cxn modelId="{EFF102E1-6025-4D45-8D54-144428F4C736}" type="presParOf" srcId="{24AFD2B0-DB1F-4A34-96A7-C8DAEEACBBB3}" destId="{387AD7FB-928E-41C2-B9BF-31649F71FC0C}" srcOrd="1" destOrd="0" presId="urn:microsoft.com/office/officeart/2018/2/layout/IconVerticalSolidList"/>
    <dgm:cxn modelId="{02806B36-AE78-4442-92C8-83EDEEAFF17E}" type="presParOf" srcId="{24AFD2B0-DB1F-4A34-96A7-C8DAEEACBBB3}" destId="{9CF55CD8-13CF-4133-BB06-04A81476318B}" srcOrd="2" destOrd="0" presId="urn:microsoft.com/office/officeart/2018/2/layout/IconVerticalSolidList"/>
    <dgm:cxn modelId="{818AC925-814A-4FC7-A536-739F65BF65F2}" type="presParOf" srcId="{9CF55CD8-13CF-4133-BB06-04A81476318B}" destId="{8E0B247D-F4AD-4B57-80CC-D739D7806490}" srcOrd="0" destOrd="0" presId="urn:microsoft.com/office/officeart/2018/2/layout/IconVerticalSolidList"/>
    <dgm:cxn modelId="{C8F5F43C-4D46-4A4B-BAE3-F73C768647A3}" type="presParOf" srcId="{9CF55CD8-13CF-4133-BB06-04A81476318B}" destId="{125400C4-80ED-4519-B8BC-2ADDDB45365D}" srcOrd="1" destOrd="0" presId="urn:microsoft.com/office/officeart/2018/2/layout/IconVerticalSolidList"/>
    <dgm:cxn modelId="{738437CB-F96B-44F4-A8C1-B8CAFDB0FDE7}" type="presParOf" srcId="{9CF55CD8-13CF-4133-BB06-04A81476318B}" destId="{EBEBCE18-245C-4614-B196-47EA2C719373}" srcOrd="2" destOrd="0" presId="urn:microsoft.com/office/officeart/2018/2/layout/IconVerticalSolidList"/>
    <dgm:cxn modelId="{448F93E4-6854-4917-8649-4B488DEC7964}" type="presParOf" srcId="{9CF55CD8-13CF-4133-BB06-04A81476318B}" destId="{CCA71BC1-854C-44DA-A1FC-839003CAF0C6}" srcOrd="3" destOrd="0" presId="urn:microsoft.com/office/officeart/2018/2/layout/IconVerticalSolidList"/>
    <dgm:cxn modelId="{6C76789F-8188-4D95-8BE3-2C70508A6B72}" type="presParOf" srcId="{24AFD2B0-DB1F-4A34-96A7-C8DAEEACBBB3}" destId="{9160D555-BC9A-4C83-AD46-09F396D68074}" srcOrd="3" destOrd="0" presId="urn:microsoft.com/office/officeart/2018/2/layout/IconVerticalSolidList"/>
    <dgm:cxn modelId="{8B99F952-2A88-41E8-B114-36175B9A08D7}" type="presParOf" srcId="{24AFD2B0-DB1F-4A34-96A7-C8DAEEACBBB3}" destId="{5115A3D3-4C23-442A-AD46-DBA357C4243F}" srcOrd="4" destOrd="0" presId="urn:microsoft.com/office/officeart/2018/2/layout/IconVerticalSolidList"/>
    <dgm:cxn modelId="{9EDB5417-6C21-4902-80D1-A434377DAADE}" type="presParOf" srcId="{5115A3D3-4C23-442A-AD46-DBA357C4243F}" destId="{51E533DC-083A-440A-9D2F-EA139A5F34CE}" srcOrd="0" destOrd="0" presId="urn:microsoft.com/office/officeart/2018/2/layout/IconVerticalSolidList"/>
    <dgm:cxn modelId="{1554C812-809B-4FEC-88EC-0E1A1B9B7819}" type="presParOf" srcId="{5115A3D3-4C23-442A-AD46-DBA357C4243F}" destId="{220DFC58-2E51-4D38-9DAF-278A93604579}" srcOrd="1" destOrd="0" presId="urn:microsoft.com/office/officeart/2018/2/layout/IconVerticalSolidList"/>
    <dgm:cxn modelId="{4244220D-6B07-490C-B70C-AC441246AD70}" type="presParOf" srcId="{5115A3D3-4C23-442A-AD46-DBA357C4243F}" destId="{76C620DA-DBA0-4029-B5D7-647AE4B96457}" srcOrd="2" destOrd="0" presId="urn:microsoft.com/office/officeart/2018/2/layout/IconVerticalSolidList"/>
    <dgm:cxn modelId="{FEABBE3D-05F7-4CFB-AE0A-0825E1214CB6}" type="presParOf" srcId="{5115A3D3-4C23-442A-AD46-DBA357C4243F}" destId="{62997F89-725A-4D49-9DF0-9FC6517DE7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50A11-53EF-44CC-BA20-360B938647F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6E8CD2-049B-4062-A47C-CF49C82C1A5D}">
      <dgm:prSet/>
      <dgm:spPr/>
      <dgm:t>
        <a:bodyPr/>
        <a:lstStyle/>
        <a:p>
          <a:r>
            <a:rPr lang="en-GB" dirty="0"/>
            <a:t>Let's start with a group of objects that we want to group.</a:t>
          </a:r>
          <a:endParaRPr lang="en-US" dirty="0"/>
        </a:p>
      </dgm:t>
    </dgm:pt>
    <dgm:pt modelId="{6BB6AB0E-7D58-4DE5-B98F-5CD4F85EA426}" type="parTrans" cxnId="{702AF74B-AA66-4608-9EAA-720A38835303}">
      <dgm:prSet/>
      <dgm:spPr/>
      <dgm:t>
        <a:bodyPr/>
        <a:lstStyle/>
        <a:p>
          <a:endParaRPr lang="en-US"/>
        </a:p>
      </dgm:t>
    </dgm:pt>
    <dgm:pt modelId="{D72DA342-5E5B-4750-97EA-BE0B0CD95503}" type="sibTrans" cxnId="{702AF74B-AA66-4608-9EAA-720A38835303}">
      <dgm:prSet/>
      <dgm:spPr/>
      <dgm:t>
        <a:bodyPr/>
        <a:lstStyle/>
        <a:p>
          <a:endParaRPr lang="en-US"/>
        </a:p>
      </dgm:t>
    </dgm:pt>
    <dgm:pt modelId="{B5287965-C9FE-482B-8E65-AEC362584D30}">
      <dgm:prSet/>
      <dgm:spPr/>
      <dgm:t>
        <a:bodyPr/>
        <a:lstStyle/>
        <a:p>
          <a:r>
            <a:rPr lang="en-GB" dirty="0"/>
            <a:t>We extract their information or features, preferably numerically.</a:t>
          </a:r>
          <a:endParaRPr lang="en-US" dirty="0"/>
        </a:p>
      </dgm:t>
    </dgm:pt>
    <dgm:pt modelId="{4316BA21-0811-4CE7-AFAE-803507831DD8}" type="parTrans" cxnId="{DDC76BDF-B0F3-4FB9-9526-0A51D1461E88}">
      <dgm:prSet/>
      <dgm:spPr/>
      <dgm:t>
        <a:bodyPr/>
        <a:lstStyle/>
        <a:p>
          <a:endParaRPr lang="en-US"/>
        </a:p>
      </dgm:t>
    </dgm:pt>
    <dgm:pt modelId="{89A04202-457E-4FA2-979E-7BE2753418D0}" type="sibTrans" cxnId="{DDC76BDF-B0F3-4FB9-9526-0A51D1461E88}">
      <dgm:prSet/>
      <dgm:spPr/>
      <dgm:t>
        <a:bodyPr/>
        <a:lstStyle/>
        <a:p>
          <a:endParaRPr lang="en-US"/>
        </a:p>
      </dgm:t>
    </dgm:pt>
    <dgm:pt modelId="{576FD971-37A4-4162-A1DA-74E8648B9951}">
      <dgm:prSet/>
      <dgm:spPr/>
      <dgm:t>
        <a:bodyPr/>
        <a:lstStyle/>
        <a:p>
          <a:r>
            <a:rPr lang="en-GB" dirty="0"/>
            <a:t>We define a notion of similarity.</a:t>
          </a:r>
          <a:endParaRPr lang="en-US" dirty="0"/>
        </a:p>
      </dgm:t>
    </dgm:pt>
    <dgm:pt modelId="{A63AC0B9-9A3A-4E90-86E9-5CF25560BC0F}" type="parTrans" cxnId="{12C8CF64-0A05-4420-B1FA-9172603EC410}">
      <dgm:prSet/>
      <dgm:spPr/>
      <dgm:t>
        <a:bodyPr/>
        <a:lstStyle/>
        <a:p>
          <a:endParaRPr lang="en-US"/>
        </a:p>
      </dgm:t>
    </dgm:pt>
    <dgm:pt modelId="{4999809C-0354-4711-819C-E9D9C64C9DF5}" type="sibTrans" cxnId="{12C8CF64-0A05-4420-B1FA-9172603EC410}">
      <dgm:prSet/>
      <dgm:spPr/>
      <dgm:t>
        <a:bodyPr/>
        <a:lstStyle/>
        <a:p>
          <a:endParaRPr lang="en-US"/>
        </a:p>
      </dgm:t>
    </dgm:pt>
    <dgm:pt modelId="{02CB6987-4693-4A20-8E5E-4A839F09730E}">
      <dgm:prSet/>
      <dgm:spPr/>
      <dgm:t>
        <a:bodyPr/>
        <a:lstStyle/>
        <a:p>
          <a:r>
            <a:rPr lang="en-GB" dirty="0"/>
            <a:t>We use an algorithm that will learn discrimination.</a:t>
          </a:r>
          <a:endParaRPr lang="en-US" dirty="0"/>
        </a:p>
      </dgm:t>
    </dgm:pt>
    <dgm:pt modelId="{77662B52-57BA-45A6-801C-B7115F01FF80}" type="parTrans" cxnId="{92CC595C-D4EE-4E6D-A47C-C113F244A472}">
      <dgm:prSet/>
      <dgm:spPr/>
      <dgm:t>
        <a:bodyPr/>
        <a:lstStyle/>
        <a:p>
          <a:endParaRPr lang="en-US"/>
        </a:p>
      </dgm:t>
    </dgm:pt>
    <dgm:pt modelId="{4B3D9400-1B86-4379-BB7B-8C66B743DF71}" type="sibTrans" cxnId="{92CC595C-D4EE-4E6D-A47C-C113F244A472}">
      <dgm:prSet/>
      <dgm:spPr/>
      <dgm:t>
        <a:bodyPr/>
        <a:lstStyle/>
        <a:p>
          <a:endParaRPr lang="en-US"/>
        </a:p>
      </dgm:t>
    </dgm:pt>
    <dgm:pt modelId="{53924975-6EE1-47A9-A8C8-A2BDBFFC1014}" type="pres">
      <dgm:prSet presAssocID="{1D150A11-53EF-44CC-BA20-360B938647FB}" presName="outerComposite" presStyleCnt="0">
        <dgm:presLayoutVars>
          <dgm:chMax val="5"/>
          <dgm:dir/>
          <dgm:resizeHandles val="exact"/>
        </dgm:presLayoutVars>
      </dgm:prSet>
      <dgm:spPr/>
    </dgm:pt>
    <dgm:pt modelId="{A8E2A76C-9F92-4D96-BDF6-AE3E82C1C40F}" type="pres">
      <dgm:prSet presAssocID="{1D150A11-53EF-44CC-BA20-360B938647FB}" presName="dummyMaxCanvas" presStyleCnt="0">
        <dgm:presLayoutVars/>
      </dgm:prSet>
      <dgm:spPr/>
    </dgm:pt>
    <dgm:pt modelId="{DD01567A-7E32-47BF-892B-D51B5BF490F4}" type="pres">
      <dgm:prSet presAssocID="{1D150A11-53EF-44CC-BA20-360B938647FB}" presName="FourNodes_1" presStyleLbl="node1" presStyleIdx="0" presStyleCnt="4">
        <dgm:presLayoutVars>
          <dgm:bulletEnabled val="1"/>
        </dgm:presLayoutVars>
      </dgm:prSet>
      <dgm:spPr/>
    </dgm:pt>
    <dgm:pt modelId="{00A22C40-297D-4D0F-8AA4-E1F570AB6A1A}" type="pres">
      <dgm:prSet presAssocID="{1D150A11-53EF-44CC-BA20-360B938647FB}" presName="FourNodes_2" presStyleLbl="node1" presStyleIdx="1" presStyleCnt="4">
        <dgm:presLayoutVars>
          <dgm:bulletEnabled val="1"/>
        </dgm:presLayoutVars>
      </dgm:prSet>
      <dgm:spPr/>
    </dgm:pt>
    <dgm:pt modelId="{49D4D0BA-39D0-4E38-9069-4C22D4471F7F}" type="pres">
      <dgm:prSet presAssocID="{1D150A11-53EF-44CC-BA20-360B938647FB}" presName="FourNodes_3" presStyleLbl="node1" presStyleIdx="2" presStyleCnt="4">
        <dgm:presLayoutVars>
          <dgm:bulletEnabled val="1"/>
        </dgm:presLayoutVars>
      </dgm:prSet>
      <dgm:spPr/>
    </dgm:pt>
    <dgm:pt modelId="{4750B6CA-9394-484C-8E08-77F2E4D4D4EF}" type="pres">
      <dgm:prSet presAssocID="{1D150A11-53EF-44CC-BA20-360B938647FB}" presName="FourNodes_4" presStyleLbl="node1" presStyleIdx="3" presStyleCnt="4">
        <dgm:presLayoutVars>
          <dgm:bulletEnabled val="1"/>
        </dgm:presLayoutVars>
      </dgm:prSet>
      <dgm:spPr/>
    </dgm:pt>
    <dgm:pt modelId="{3541CA05-252B-4EF5-BF8A-66665CF44E55}" type="pres">
      <dgm:prSet presAssocID="{1D150A11-53EF-44CC-BA20-360B938647FB}" presName="FourConn_1-2" presStyleLbl="fgAccFollowNode1" presStyleIdx="0" presStyleCnt="3">
        <dgm:presLayoutVars>
          <dgm:bulletEnabled val="1"/>
        </dgm:presLayoutVars>
      </dgm:prSet>
      <dgm:spPr/>
    </dgm:pt>
    <dgm:pt modelId="{ACA0E836-AF65-4447-90BB-7555C1444FEF}" type="pres">
      <dgm:prSet presAssocID="{1D150A11-53EF-44CC-BA20-360B938647FB}" presName="FourConn_2-3" presStyleLbl="fgAccFollowNode1" presStyleIdx="1" presStyleCnt="3">
        <dgm:presLayoutVars>
          <dgm:bulletEnabled val="1"/>
        </dgm:presLayoutVars>
      </dgm:prSet>
      <dgm:spPr/>
    </dgm:pt>
    <dgm:pt modelId="{D60B9C8F-0FAA-46F3-B51B-16331341E5C6}" type="pres">
      <dgm:prSet presAssocID="{1D150A11-53EF-44CC-BA20-360B938647FB}" presName="FourConn_3-4" presStyleLbl="fgAccFollowNode1" presStyleIdx="2" presStyleCnt="3">
        <dgm:presLayoutVars>
          <dgm:bulletEnabled val="1"/>
        </dgm:presLayoutVars>
      </dgm:prSet>
      <dgm:spPr/>
    </dgm:pt>
    <dgm:pt modelId="{DD38CE3F-CBD7-4B2F-A2F5-0325F3C64D31}" type="pres">
      <dgm:prSet presAssocID="{1D150A11-53EF-44CC-BA20-360B938647FB}" presName="FourNodes_1_text" presStyleLbl="node1" presStyleIdx="3" presStyleCnt="4">
        <dgm:presLayoutVars>
          <dgm:bulletEnabled val="1"/>
        </dgm:presLayoutVars>
      </dgm:prSet>
      <dgm:spPr/>
    </dgm:pt>
    <dgm:pt modelId="{B043EE80-27EA-4176-AB7E-7D237F16816F}" type="pres">
      <dgm:prSet presAssocID="{1D150A11-53EF-44CC-BA20-360B938647FB}" presName="FourNodes_2_text" presStyleLbl="node1" presStyleIdx="3" presStyleCnt="4">
        <dgm:presLayoutVars>
          <dgm:bulletEnabled val="1"/>
        </dgm:presLayoutVars>
      </dgm:prSet>
      <dgm:spPr/>
    </dgm:pt>
    <dgm:pt modelId="{72139528-258E-492A-9AF2-DC996148C181}" type="pres">
      <dgm:prSet presAssocID="{1D150A11-53EF-44CC-BA20-360B938647FB}" presName="FourNodes_3_text" presStyleLbl="node1" presStyleIdx="3" presStyleCnt="4">
        <dgm:presLayoutVars>
          <dgm:bulletEnabled val="1"/>
        </dgm:presLayoutVars>
      </dgm:prSet>
      <dgm:spPr/>
    </dgm:pt>
    <dgm:pt modelId="{45286231-FF99-4C70-885E-F8B22D1DFD60}" type="pres">
      <dgm:prSet presAssocID="{1D150A11-53EF-44CC-BA20-360B938647F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455BB08-3569-4A62-B67D-3C5A40B1CF76}" type="presOf" srcId="{D72DA342-5E5B-4750-97EA-BE0B0CD95503}" destId="{3541CA05-252B-4EF5-BF8A-66665CF44E55}" srcOrd="0" destOrd="0" presId="urn:microsoft.com/office/officeart/2005/8/layout/vProcess5"/>
    <dgm:cxn modelId="{D9584E0D-7929-42BB-84A9-D8D8858F6125}" type="presOf" srcId="{1D150A11-53EF-44CC-BA20-360B938647FB}" destId="{53924975-6EE1-47A9-A8C8-A2BDBFFC1014}" srcOrd="0" destOrd="0" presId="urn:microsoft.com/office/officeart/2005/8/layout/vProcess5"/>
    <dgm:cxn modelId="{6ACF1823-BCBB-412F-8C02-2546A8B83C13}" type="presOf" srcId="{B5287965-C9FE-482B-8E65-AEC362584D30}" destId="{B043EE80-27EA-4176-AB7E-7D237F16816F}" srcOrd="1" destOrd="0" presId="urn:microsoft.com/office/officeart/2005/8/layout/vProcess5"/>
    <dgm:cxn modelId="{6108C826-54C6-4371-91EB-1231A797776E}" type="presOf" srcId="{D66E8CD2-049B-4062-A47C-CF49C82C1A5D}" destId="{DD01567A-7E32-47BF-892B-D51B5BF490F4}" srcOrd="0" destOrd="0" presId="urn:microsoft.com/office/officeart/2005/8/layout/vProcess5"/>
    <dgm:cxn modelId="{15266B2F-6BFD-4FE9-A67F-854B400A8C1F}" type="presOf" srcId="{576FD971-37A4-4162-A1DA-74E8648B9951}" destId="{72139528-258E-492A-9AF2-DC996148C181}" srcOrd="1" destOrd="0" presId="urn:microsoft.com/office/officeart/2005/8/layout/vProcess5"/>
    <dgm:cxn modelId="{72C3EA32-03F8-4D72-B71B-FF37E5AB9ACD}" type="presOf" srcId="{B5287965-C9FE-482B-8E65-AEC362584D30}" destId="{00A22C40-297D-4D0F-8AA4-E1F570AB6A1A}" srcOrd="0" destOrd="0" presId="urn:microsoft.com/office/officeart/2005/8/layout/vProcess5"/>
    <dgm:cxn modelId="{92CC595C-D4EE-4E6D-A47C-C113F244A472}" srcId="{1D150A11-53EF-44CC-BA20-360B938647FB}" destId="{02CB6987-4693-4A20-8E5E-4A839F09730E}" srcOrd="3" destOrd="0" parTransId="{77662B52-57BA-45A6-801C-B7115F01FF80}" sibTransId="{4B3D9400-1B86-4379-BB7B-8C66B743DF71}"/>
    <dgm:cxn modelId="{12C8CF64-0A05-4420-B1FA-9172603EC410}" srcId="{1D150A11-53EF-44CC-BA20-360B938647FB}" destId="{576FD971-37A4-4162-A1DA-74E8648B9951}" srcOrd="2" destOrd="0" parTransId="{A63AC0B9-9A3A-4E90-86E9-5CF25560BC0F}" sibTransId="{4999809C-0354-4711-819C-E9D9C64C9DF5}"/>
    <dgm:cxn modelId="{702AF74B-AA66-4608-9EAA-720A38835303}" srcId="{1D150A11-53EF-44CC-BA20-360B938647FB}" destId="{D66E8CD2-049B-4062-A47C-CF49C82C1A5D}" srcOrd="0" destOrd="0" parTransId="{6BB6AB0E-7D58-4DE5-B98F-5CD4F85EA426}" sibTransId="{D72DA342-5E5B-4750-97EA-BE0B0CD95503}"/>
    <dgm:cxn modelId="{0EBF6F53-E84F-465F-B33C-46A99DD25366}" type="presOf" srcId="{02CB6987-4693-4A20-8E5E-4A839F09730E}" destId="{4750B6CA-9394-484C-8E08-77F2E4D4D4EF}" srcOrd="0" destOrd="0" presId="urn:microsoft.com/office/officeart/2005/8/layout/vProcess5"/>
    <dgm:cxn modelId="{C7426C79-0469-4F09-B982-17F016CADF7F}" type="presOf" srcId="{576FD971-37A4-4162-A1DA-74E8648B9951}" destId="{49D4D0BA-39D0-4E38-9069-4C22D4471F7F}" srcOrd="0" destOrd="0" presId="urn:microsoft.com/office/officeart/2005/8/layout/vProcess5"/>
    <dgm:cxn modelId="{9C5B2D7B-1AAF-4D54-AC63-F38CB186C2C6}" type="presOf" srcId="{D66E8CD2-049B-4062-A47C-CF49C82C1A5D}" destId="{DD38CE3F-CBD7-4B2F-A2F5-0325F3C64D31}" srcOrd="1" destOrd="0" presId="urn:microsoft.com/office/officeart/2005/8/layout/vProcess5"/>
    <dgm:cxn modelId="{25CEC99C-4451-402F-83C8-70CFD297E3C5}" type="presOf" srcId="{02CB6987-4693-4A20-8E5E-4A839F09730E}" destId="{45286231-FF99-4C70-885E-F8B22D1DFD60}" srcOrd="1" destOrd="0" presId="urn:microsoft.com/office/officeart/2005/8/layout/vProcess5"/>
    <dgm:cxn modelId="{877A7BD5-CA9D-4A31-B0BF-F07A25CDF1FC}" type="presOf" srcId="{89A04202-457E-4FA2-979E-7BE2753418D0}" destId="{ACA0E836-AF65-4447-90BB-7555C1444FEF}" srcOrd="0" destOrd="0" presId="urn:microsoft.com/office/officeart/2005/8/layout/vProcess5"/>
    <dgm:cxn modelId="{DDC76BDF-B0F3-4FB9-9526-0A51D1461E88}" srcId="{1D150A11-53EF-44CC-BA20-360B938647FB}" destId="{B5287965-C9FE-482B-8E65-AEC362584D30}" srcOrd="1" destOrd="0" parTransId="{4316BA21-0811-4CE7-AFAE-803507831DD8}" sibTransId="{89A04202-457E-4FA2-979E-7BE2753418D0}"/>
    <dgm:cxn modelId="{2F072DEF-E513-4C40-B185-944E110F5DD9}" type="presOf" srcId="{4999809C-0354-4711-819C-E9D9C64C9DF5}" destId="{D60B9C8F-0FAA-46F3-B51B-16331341E5C6}" srcOrd="0" destOrd="0" presId="urn:microsoft.com/office/officeart/2005/8/layout/vProcess5"/>
    <dgm:cxn modelId="{0DE517AC-B3CB-435C-B8B2-B3CA0293B78C}" type="presParOf" srcId="{53924975-6EE1-47A9-A8C8-A2BDBFFC1014}" destId="{A8E2A76C-9F92-4D96-BDF6-AE3E82C1C40F}" srcOrd="0" destOrd="0" presId="urn:microsoft.com/office/officeart/2005/8/layout/vProcess5"/>
    <dgm:cxn modelId="{79619170-1661-4E93-AF08-C52689B746CE}" type="presParOf" srcId="{53924975-6EE1-47A9-A8C8-A2BDBFFC1014}" destId="{DD01567A-7E32-47BF-892B-D51B5BF490F4}" srcOrd="1" destOrd="0" presId="urn:microsoft.com/office/officeart/2005/8/layout/vProcess5"/>
    <dgm:cxn modelId="{C681C281-9502-4E1E-84E4-D58031F08567}" type="presParOf" srcId="{53924975-6EE1-47A9-A8C8-A2BDBFFC1014}" destId="{00A22C40-297D-4D0F-8AA4-E1F570AB6A1A}" srcOrd="2" destOrd="0" presId="urn:microsoft.com/office/officeart/2005/8/layout/vProcess5"/>
    <dgm:cxn modelId="{4B267B11-98F3-452A-A1FD-DC2D7E6A2572}" type="presParOf" srcId="{53924975-6EE1-47A9-A8C8-A2BDBFFC1014}" destId="{49D4D0BA-39D0-4E38-9069-4C22D4471F7F}" srcOrd="3" destOrd="0" presId="urn:microsoft.com/office/officeart/2005/8/layout/vProcess5"/>
    <dgm:cxn modelId="{C5B99F56-3F37-459B-A481-6F69BDFCA09F}" type="presParOf" srcId="{53924975-6EE1-47A9-A8C8-A2BDBFFC1014}" destId="{4750B6CA-9394-484C-8E08-77F2E4D4D4EF}" srcOrd="4" destOrd="0" presId="urn:microsoft.com/office/officeart/2005/8/layout/vProcess5"/>
    <dgm:cxn modelId="{09417571-B09B-4CB2-9B23-2A15F7724C21}" type="presParOf" srcId="{53924975-6EE1-47A9-A8C8-A2BDBFFC1014}" destId="{3541CA05-252B-4EF5-BF8A-66665CF44E55}" srcOrd="5" destOrd="0" presId="urn:microsoft.com/office/officeart/2005/8/layout/vProcess5"/>
    <dgm:cxn modelId="{DACBA201-6D37-4AF4-B2DC-DDA2DC6B7BCC}" type="presParOf" srcId="{53924975-6EE1-47A9-A8C8-A2BDBFFC1014}" destId="{ACA0E836-AF65-4447-90BB-7555C1444FEF}" srcOrd="6" destOrd="0" presId="urn:microsoft.com/office/officeart/2005/8/layout/vProcess5"/>
    <dgm:cxn modelId="{F88F9910-8293-45B3-BF49-BE40982093EF}" type="presParOf" srcId="{53924975-6EE1-47A9-A8C8-A2BDBFFC1014}" destId="{D60B9C8F-0FAA-46F3-B51B-16331341E5C6}" srcOrd="7" destOrd="0" presId="urn:microsoft.com/office/officeart/2005/8/layout/vProcess5"/>
    <dgm:cxn modelId="{8E06BAFE-65CA-4256-AA1F-5C11038056EC}" type="presParOf" srcId="{53924975-6EE1-47A9-A8C8-A2BDBFFC1014}" destId="{DD38CE3F-CBD7-4B2F-A2F5-0325F3C64D31}" srcOrd="8" destOrd="0" presId="urn:microsoft.com/office/officeart/2005/8/layout/vProcess5"/>
    <dgm:cxn modelId="{99E5032A-4ABA-46E4-B327-1C3274715138}" type="presParOf" srcId="{53924975-6EE1-47A9-A8C8-A2BDBFFC1014}" destId="{B043EE80-27EA-4176-AB7E-7D237F16816F}" srcOrd="9" destOrd="0" presId="urn:microsoft.com/office/officeart/2005/8/layout/vProcess5"/>
    <dgm:cxn modelId="{130FD799-8B13-4675-8B2D-FF7C7DCC867A}" type="presParOf" srcId="{53924975-6EE1-47A9-A8C8-A2BDBFFC1014}" destId="{72139528-258E-492A-9AF2-DC996148C181}" srcOrd="10" destOrd="0" presId="urn:microsoft.com/office/officeart/2005/8/layout/vProcess5"/>
    <dgm:cxn modelId="{D1788267-6F91-472A-813E-7138E4BCCB1B}" type="presParOf" srcId="{53924975-6EE1-47A9-A8C8-A2BDBFFC1014}" destId="{45286231-FF99-4C70-885E-F8B22D1DFD6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37E073-C796-4FCD-BA4E-2B6363EBD99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9D3F6D-78EB-41D6-BD53-D456FC6441F5}">
      <dgm:prSet/>
      <dgm:spPr/>
      <dgm:t>
        <a:bodyPr/>
        <a:lstStyle/>
        <a:p>
          <a:r>
            <a:rPr lang="en-GB" dirty="0"/>
            <a:t>Numerical data</a:t>
          </a:r>
          <a:endParaRPr lang="en-US" dirty="0"/>
        </a:p>
      </dgm:t>
    </dgm:pt>
    <dgm:pt modelId="{DC2952E6-BE13-48C4-BCC6-9DB346FD7D4C}" type="parTrans" cxnId="{419E65C2-BB91-4B08-9B9B-51DDA97B6B25}">
      <dgm:prSet/>
      <dgm:spPr/>
      <dgm:t>
        <a:bodyPr/>
        <a:lstStyle/>
        <a:p>
          <a:endParaRPr lang="en-US"/>
        </a:p>
      </dgm:t>
    </dgm:pt>
    <dgm:pt modelId="{0894F6DE-1425-49B2-83D9-1F63EE1B3285}" type="sibTrans" cxnId="{419E65C2-BB91-4B08-9B9B-51DDA97B6B25}">
      <dgm:prSet/>
      <dgm:spPr/>
      <dgm:t>
        <a:bodyPr/>
        <a:lstStyle/>
        <a:p>
          <a:endParaRPr lang="en-US"/>
        </a:p>
      </dgm:t>
    </dgm:pt>
    <dgm:pt modelId="{58389E6F-EB79-43DF-A763-FA16D1C0DD64}">
      <dgm:prSet/>
      <dgm:spPr/>
      <dgm:t>
        <a:bodyPr/>
        <a:lstStyle/>
        <a:p>
          <a:r>
            <a:rPr lang="en-GB" dirty="0"/>
            <a:t>Documents</a:t>
          </a:r>
          <a:endParaRPr lang="en-US" dirty="0"/>
        </a:p>
      </dgm:t>
    </dgm:pt>
    <dgm:pt modelId="{B7696318-D882-4528-85B0-B25931F13627}" type="parTrans" cxnId="{344CD314-E0BE-4C38-88A9-57AC951EE2E3}">
      <dgm:prSet/>
      <dgm:spPr/>
      <dgm:t>
        <a:bodyPr/>
        <a:lstStyle/>
        <a:p>
          <a:endParaRPr lang="en-US"/>
        </a:p>
      </dgm:t>
    </dgm:pt>
    <dgm:pt modelId="{CAC28910-1B6C-4518-8399-0B2AB5815BB6}" type="sibTrans" cxnId="{344CD314-E0BE-4C38-88A9-57AC951EE2E3}">
      <dgm:prSet/>
      <dgm:spPr/>
      <dgm:t>
        <a:bodyPr/>
        <a:lstStyle/>
        <a:p>
          <a:endParaRPr lang="en-US"/>
        </a:p>
      </dgm:t>
    </dgm:pt>
    <dgm:pt modelId="{92BA5E93-367B-4AC1-A581-F62229A9E730}">
      <dgm:prSet/>
      <dgm:spPr/>
      <dgm:t>
        <a:bodyPr/>
        <a:lstStyle/>
        <a:p>
          <a:r>
            <a:rPr lang="en-GB" dirty="0"/>
            <a:t>Images</a:t>
          </a:r>
          <a:endParaRPr lang="en-US" dirty="0"/>
        </a:p>
      </dgm:t>
    </dgm:pt>
    <dgm:pt modelId="{5EB8468D-A844-4C20-B869-813874E59F01}" type="parTrans" cxnId="{4DE3E0EA-47E7-4DF2-A76D-690255942F60}">
      <dgm:prSet/>
      <dgm:spPr/>
      <dgm:t>
        <a:bodyPr/>
        <a:lstStyle/>
        <a:p>
          <a:endParaRPr lang="en-US"/>
        </a:p>
      </dgm:t>
    </dgm:pt>
    <dgm:pt modelId="{6C47DED4-DCF1-41A2-86B5-0622ABC1B61F}" type="sibTrans" cxnId="{4DE3E0EA-47E7-4DF2-A76D-690255942F60}">
      <dgm:prSet/>
      <dgm:spPr/>
      <dgm:t>
        <a:bodyPr/>
        <a:lstStyle/>
        <a:p>
          <a:endParaRPr lang="en-US"/>
        </a:p>
      </dgm:t>
    </dgm:pt>
    <dgm:pt modelId="{F84D30C7-1E50-43EC-A2E0-EB98EB4129ED}">
      <dgm:prSet/>
      <dgm:spPr/>
      <dgm:t>
        <a:bodyPr/>
        <a:lstStyle/>
        <a:p>
          <a:r>
            <a:rPr lang="en-GB" dirty="0"/>
            <a:t>Videos</a:t>
          </a:r>
          <a:endParaRPr lang="en-US" dirty="0"/>
        </a:p>
      </dgm:t>
    </dgm:pt>
    <dgm:pt modelId="{4D423832-B924-46B4-8A24-825CFA2D238F}" type="parTrans" cxnId="{4FE58138-DB45-4A8E-83D1-6A6EAD11E14E}">
      <dgm:prSet/>
      <dgm:spPr/>
      <dgm:t>
        <a:bodyPr/>
        <a:lstStyle/>
        <a:p>
          <a:endParaRPr lang="en-US"/>
        </a:p>
      </dgm:t>
    </dgm:pt>
    <dgm:pt modelId="{27A5C8E6-ED12-46D9-A23D-BC9F830A7CFB}" type="sibTrans" cxnId="{4FE58138-DB45-4A8E-83D1-6A6EAD11E14E}">
      <dgm:prSet/>
      <dgm:spPr/>
      <dgm:t>
        <a:bodyPr/>
        <a:lstStyle/>
        <a:p>
          <a:endParaRPr lang="en-US"/>
        </a:p>
      </dgm:t>
    </dgm:pt>
    <dgm:pt modelId="{35E1004C-3045-4D1F-BB37-23154031CCE8}">
      <dgm:prSet/>
      <dgm:spPr/>
      <dgm:t>
        <a:bodyPr/>
        <a:lstStyle/>
        <a:p>
          <a:r>
            <a:rPr lang="en-GB" dirty="0"/>
            <a:t>Graphs</a:t>
          </a:r>
          <a:endParaRPr lang="en-US" dirty="0"/>
        </a:p>
      </dgm:t>
    </dgm:pt>
    <dgm:pt modelId="{49BBA03C-C27C-4B85-87C3-522640E763E3}" type="parTrans" cxnId="{96E9C1EF-FCD5-4D88-BA9A-1D68F9089060}">
      <dgm:prSet/>
      <dgm:spPr/>
      <dgm:t>
        <a:bodyPr/>
        <a:lstStyle/>
        <a:p>
          <a:endParaRPr lang="en-US"/>
        </a:p>
      </dgm:t>
    </dgm:pt>
    <dgm:pt modelId="{580B9735-AFC8-4DD2-A91E-F67860027B6B}" type="sibTrans" cxnId="{96E9C1EF-FCD5-4D88-BA9A-1D68F9089060}">
      <dgm:prSet/>
      <dgm:spPr/>
      <dgm:t>
        <a:bodyPr/>
        <a:lstStyle/>
        <a:p>
          <a:endParaRPr lang="en-US"/>
        </a:p>
      </dgm:t>
    </dgm:pt>
    <dgm:pt modelId="{C82609AA-01BA-4E35-B2C1-0128FBADD0F3}" type="pres">
      <dgm:prSet presAssocID="{6337E073-C796-4FCD-BA4E-2B6363EBD99B}" presName="linear" presStyleCnt="0">
        <dgm:presLayoutVars>
          <dgm:dir/>
          <dgm:animLvl val="lvl"/>
          <dgm:resizeHandles val="exact"/>
        </dgm:presLayoutVars>
      </dgm:prSet>
      <dgm:spPr/>
    </dgm:pt>
    <dgm:pt modelId="{B5539AB4-3FD9-4B9A-9BED-AF04694CFB1E}" type="pres">
      <dgm:prSet presAssocID="{EC9D3F6D-78EB-41D6-BD53-D456FC6441F5}" presName="parentLin" presStyleCnt="0"/>
      <dgm:spPr/>
    </dgm:pt>
    <dgm:pt modelId="{AF8D6268-48EC-4940-BB02-49209209CD20}" type="pres">
      <dgm:prSet presAssocID="{EC9D3F6D-78EB-41D6-BD53-D456FC6441F5}" presName="parentLeftMargin" presStyleLbl="node1" presStyleIdx="0" presStyleCnt="5"/>
      <dgm:spPr/>
    </dgm:pt>
    <dgm:pt modelId="{6A4C0BA6-55EB-46E1-9595-778C21AD3C71}" type="pres">
      <dgm:prSet presAssocID="{EC9D3F6D-78EB-41D6-BD53-D456FC6441F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7DCCEC0-D28C-4B86-99DB-EB1035E312EE}" type="pres">
      <dgm:prSet presAssocID="{EC9D3F6D-78EB-41D6-BD53-D456FC6441F5}" presName="negativeSpace" presStyleCnt="0"/>
      <dgm:spPr/>
    </dgm:pt>
    <dgm:pt modelId="{FDAAEB3D-C9B8-45B5-9284-B38ED60601EC}" type="pres">
      <dgm:prSet presAssocID="{EC9D3F6D-78EB-41D6-BD53-D456FC6441F5}" presName="childText" presStyleLbl="conFgAcc1" presStyleIdx="0" presStyleCnt="5">
        <dgm:presLayoutVars>
          <dgm:bulletEnabled val="1"/>
        </dgm:presLayoutVars>
      </dgm:prSet>
      <dgm:spPr/>
    </dgm:pt>
    <dgm:pt modelId="{C0788E82-B217-43C4-83C6-EDC7357B99D2}" type="pres">
      <dgm:prSet presAssocID="{0894F6DE-1425-49B2-83D9-1F63EE1B3285}" presName="spaceBetweenRectangles" presStyleCnt="0"/>
      <dgm:spPr/>
    </dgm:pt>
    <dgm:pt modelId="{B2F59646-4C61-4274-8773-F228D7D3135A}" type="pres">
      <dgm:prSet presAssocID="{58389E6F-EB79-43DF-A763-FA16D1C0DD64}" presName="parentLin" presStyleCnt="0"/>
      <dgm:spPr/>
    </dgm:pt>
    <dgm:pt modelId="{CA31B7F4-E038-4EE5-8D83-6A7E08446487}" type="pres">
      <dgm:prSet presAssocID="{58389E6F-EB79-43DF-A763-FA16D1C0DD64}" presName="parentLeftMargin" presStyleLbl="node1" presStyleIdx="0" presStyleCnt="5"/>
      <dgm:spPr/>
    </dgm:pt>
    <dgm:pt modelId="{9F8A1110-DB46-49B2-BA44-249C6EC3F98B}" type="pres">
      <dgm:prSet presAssocID="{58389E6F-EB79-43DF-A763-FA16D1C0DD6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C4610B6-63D0-4E23-BD75-C0E3F0715EAA}" type="pres">
      <dgm:prSet presAssocID="{58389E6F-EB79-43DF-A763-FA16D1C0DD64}" presName="negativeSpace" presStyleCnt="0"/>
      <dgm:spPr/>
    </dgm:pt>
    <dgm:pt modelId="{54635D93-4659-4FC6-B8A7-E1A9814DB1B0}" type="pres">
      <dgm:prSet presAssocID="{58389E6F-EB79-43DF-A763-FA16D1C0DD64}" presName="childText" presStyleLbl="conFgAcc1" presStyleIdx="1" presStyleCnt="5">
        <dgm:presLayoutVars>
          <dgm:bulletEnabled val="1"/>
        </dgm:presLayoutVars>
      </dgm:prSet>
      <dgm:spPr/>
    </dgm:pt>
    <dgm:pt modelId="{C683ACFE-4252-4015-ADF0-9916ED82EE88}" type="pres">
      <dgm:prSet presAssocID="{CAC28910-1B6C-4518-8399-0B2AB5815BB6}" presName="spaceBetweenRectangles" presStyleCnt="0"/>
      <dgm:spPr/>
    </dgm:pt>
    <dgm:pt modelId="{2B0AAB06-25AD-4102-A899-6673D6B44378}" type="pres">
      <dgm:prSet presAssocID="{92BA5E93-367B-4AC1-A581-F62229A9E730}" presName="parentLin" presStyleCnt="0"/>
      <dgm:spPr/>
    </dgm:pt>
    <dgm:pt modelId="{1E86C8DD-F881-4481-8649-B71BB0D54CA5}" type="pres">
      <dgm:prSet presAssocID="{92BA5E93-367B-4AC1-A581-F62229A9E730}" presName="parentLeftMargin" presStyleLbl="node1" presStyleIdx="1" presStyleCnt="5"/>
      <dgm:spPr/>
    </dgm:pt>
    <dgm:pt modelId="{60CBBBD2-8B0F-4E1A-8EB9-E3DBFFB0E4DE}" type="pres">
      <dgm:prSet presAssocID="{92BA5E93-367B-4AC1-A581-F62229A9E73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A8E683-FFB3-4BD0-B532-99B2D7C46DF0}" type="pres">
      <dgm:prSet presAssocID="{92BA5E93-367B-4AC1-A581-F62229A9E730}" presName="negativeSpace" presStyleCnt="0"/>
      <dgm:spPr/>
    </dgm:pt>
    <dgm:pt modelId="{5AFCD33B-E82A-4C1A-AF11-FC7EAD50053E}" type="pres">
      <dgm:prSet presAssocID="{92BA5E93-367B-4AC1-A581-F62229A9E730}" presName="childText" presStyleLbl="conFgAcc1" presStyleIdx="2" presStyleCnt="5">
        <dgm:presLayoutVars>
          <dgm:bulletEnabled val="1"/>
        </dgm:presLayoutVars>
      </dgm:prSet>
      <dgm:spPr/>
    </dgm:pt>
    <dgm:pt modelId="{72CBC75E-048E-4521-B916-19E553BA2D3A}" type="pres">
      <dgm:prSet presAssocID="{6C47DED4-DCF1-41A2-86B5-0622ABC1B61F}" presName="spaceBetweenRectangles" presStyleCnt="0"/>
      <dgm:spPr/>
    </dgm:pt>
    <dgm:pt modelId="{303D9C45-7977-4107-AFB8-0FD899D474DC}" type="pres">
      <dgm:prSet presAssocID="{F84D30C7-1E50-43EC-A2E0-EB98EB4129ED}" presName="parentLin" presStyleCnt="0"/>
      <dgm:spPr/>
    </dgm:pt>
    <dgm:pt modelId="{458B60C4-B970-422D-97DC-6C29905B6364}" type="pres">
      <dgm:prSet presAssocID="{F84D30C7-1E50-43EC-A2E0-EB98EB4129ED}" presName="parentLeftMargin" presStyleLbl="node1" presStyleIdx="2" presStyleCnt="5"/>
      <dgm:spPr/>
    </dgm:pt>
    <dgm:pt modelId="{8D97C2CC-E783-4D49-B246-A76FBB5C156F}" type="pres">
      <dgm:prSet presAssocID="{F84D30C7-1E50-43EC-A2E0-EB98EB4129E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9046223-BE54-45E8-A8DD-9F554FABE03C}" type="pres">
      <dgm:prSet presAssocID="{F84D30C7-1E50-43EC-A2E0-EB98EB4129ED}" presName="negativeSpace" presStyleCnt="0"/>
      <dgm:spPr/>
    </dgm:pt>
    <dgm:pt modelId="{A11EFF51-884A-4F4F-B5CF-E05B2E66DC80}" type="pres">
      <dgm:prSet presAssocID="{F84D30C7-1E50-43EC-A2E0-EB98EB4129ED}" presName="childText" presStyleLbl="conFgAcc1" presStyleIdx="3" presStyleCnt="5">
        <dgm:presLayoutVars>
          <dgm:bulletEnabled val="1"/>
        </dgm:presLayoutVars>
      </dgm:prSet>
      <dgm:spPr/>
    </dgm:pt>
    <dgm:pt modelId="{A5014354-34C2-41FA-A1B9-9B48B8A07C8E}" type="pres">
      <dgm:prSet presAssocID="{27A5C8E6-ED12-46D9-A23D-BC9F830A7CFB}" presName="spaceBetweenRectangles" presStyleCnt="0"/>
      <dgm:spPr/>
    </dgm:pt>
    <dgm:pt modelId="{0ACC08A5-C1ED-414E-A095-2DA9B396EDF8}" type="pres">
      <dgm:prSet presAssocID="{35E1004C-3045-4D1F-BB37-23154031CCE8}" presName="parentLin" presStyleCnt="0"/>
      <dgm:spPr/>
    </dgm:pt>
    <dgm:pt modelId="{0462579F-E7B3-4CFA-AD7D-4A3D00A17E71}" type="pres">
      <dgm:prSet presAssocID="{35E1004C-3045-4D1F-BB37-23154031CCE8}" presName="parentLeftMargin" presStyleLbl="node1" presStyleIdx="3" presStyleCnt="5"/>
      <dgm:spPr/>
    </dgm:pt>
    <dgm:pt modelId="{DE4B2B19-FE7E-40C8-B6F5-3923FBDD35D8}" type="pres">
      <dgm:prSet presAssocID="{35E1004C-3045-4D1F-BB37-23154031CCE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72583A3-0A67-4112-850D-DBB5A9F3CF69}" type="pres">
      <dgm:prSet presAssocID="{35E1004C-3045-4D1F-BB37-23154031CCE8}" presName="negativeSpace" presStyleCnt="0"/>
      <dgm:spPr/>
    </dgm:pt>
    <dgm:pt modelId="{45CE1F56-F777-4F48-9084-F6CF735B6D54}" type="pres">
      <dgm:prSet presAssocID="{35E1004C-3045-4D1F-BB37-23154031CCE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D803300-D78E-404F-AA8E-8CE3736423CC}" type="presOf" srcId="{6337E073-C796-4FCD-BA4E-2B6363EBD99B}" destId="{C82609AA-01BA-4E35-B2C1-0128FBADD0F3}" srcOrd="0" destOrd="0" presId="urn:microsoft.com/office/officeart/2005/8/layout/list1"/>
    <dgm:cxn modelId="{1C2F5510-333F-4EC7-8CBE-C90702EF2E8E}" type="presOf" srcId="{92BA5E93-367B-4AC1-A581-F62229A9E730}" destId="{60CBBBD2-8B0F-4E1A-8EB9-E3DBFFB0E4DE}" srcOrd="1" destOrd="0" presId="urn:microsoft.com/office/officeart/2005/8/layout/list1"/>
    <dgm:cxn modelId="{344CD314-E0BE-4C38-88A9-57AC951EE2E3}" srcId="{6337E073-C796-4FCD-BA4E-2B6363EBD99B}" destId="{58389E6F-EB79-43DF-A763-FA16D1C0DD64}" srcOrd="1" destOrd="0" parTransId="{B7696318-D882-4528-85B0-B25931F13627}" sibTransId="{CAC28910-1B6C-4518-8399-0B2AB5815BB6}"/>
    <dgm:cxn modelId="{68B5332C-1B5D-4CA6-9108-50D006114A78}" type="presOf" srcId="{58389E6F-EB79-43DF-A763-FA16D1C0DD64}" destId="{9F8A1110-DB46-49B2-BA44-249C6EC3F98B}" srcOrd="1" destOrd="0" presId="urn:microsoft.com/office/officeart/2005/8/layout/list1"/>
    <dgm:cxn modelId="{4FE58138-DB45-4A8E-83D1-6A6EAD11E14E}" srcId="{6337E073-C796-4FCD-BA4E-2B6363EBD99B}" destId="{F84D30C7-1E50-43EC-A2E0-EB98EB4129ED}" srcOrd="3" destOrd="0" parTransId="{4D423832-B924-46B4-8A24-825CFA2D238F}" sibTransId="{27A5C8E6-ED12-46D9-A23D-BC9F830A7CFB}"/>
    <dgm:cxn modelId="{8DB6703E-A05C-4614-9E6D-0FF61E43E4B1}" type="presOf" srcId="{EC9D3F6D-78EB-41D6-BD53-D456FC6441F5}" destId="{AF8D6268-48EC-4940-BB02-49209209CD20}" srcOrd="0" destOrd="0" presId="urn:microsoft.com/office/officeart/2005/8/layout/list1"/>
    <dgm:cxn modelId="{6BE55A56-36B6-4D29-A320-1B975706268D}" type="presOf" srcId="{F84D30C7-1E50-43EC-A2E0-EB98EB4129ED}" destId="{8D97C2CC-E783-4D49-B246-A76FBB5C156F}" srcOrd="1" destOrd="0" presId="urn:microsoft.com/office/officeart/2005/8/layout/list1"/>
    <dgm:cxn modelId="{AE782657-AC97-4C8D-89A7-79CA15E539CE}" type="presOf" srcId="{EC9D3F6D-78EB-41D6-BD53-D456FC6441F5}" destId="{6A4C0BA6-55EB-46E1-9595-778C21AD3C71}" srcOrd="1" destOrd="0" presId="urn:microsoft.com/office/officeart/2005/8/layout/list1"/>
    <dgm:cxn modelId="{A4220985-D3D0-410F-B05F-A8F38012DAE1}" type="presOf" srcId="{92BA5E93-367B-4AC1-A581-F62229A9E730}" destId="{1E86C8DD-F881-4481-8649-B71BB0D54CA5}" srcOrd="0" destOrd="0" presId="urn:microsoft.com/office/officeart/2005/8/layout/list1"/>
    <dgm:cxn modelId="{57C683A4-AA2F-4EB9-821F-9A8D3B690F7C}" type="presOf" srcId="{35E1004C-3045-4D1F-BB37-23154031CCE8}" destId="{0462579F-E7B3-4CFA-AD7D-4A3D00A17E71}" srcOrd="0" destOrd="0" presId="urn:microsoft.com/office/officeart/2005/8/layout/list1"/>
    <dgm:cxn modelId="{419E65C2-BB91-4B08-9B9B-51DDA97B6B25}" srcId="{6337E073-C796-4FCD-BA4E-2B6363EBD99B}" destId="{EC9D3F6D-78EB-41D6-BD53-D456FC6441F5}" srcOrd="0" destOrd="0" parTransId="{DC2952E6-BE13-48C4-BCC6-9DB346FD7D4C}" sibTransId="{0894F6DE-1425-49B2-83D9-1F63EE1B3285}"/>
    <dgm:cxn modelId="{99AAA0C7-3BA4-40E0-97F0-03191808879D}" type="presOf" srcId="{58389E6F-EB79-43DF-A763-FA16D1C0DD64}" destId="{CA31B7F4-E038-4EE5-8D83-6A7E08446487}" srcOrd="0" destOrd="0" presId="urn:microsoft.com/office/officeart/2005/8/layout/list1"/>
    <dgm:cxn modelId="{CD9EB8C8-A008-4875-9AA4-4A41A49EC3AF}" type="presOf" srcId="{F84D30C7-1E50-43EC-A2E0-EB98EB4129ED}" destId="{458B60C4-B970-422D-97DC-6C29905B6364}" srcOrd="0" destOrd="0" presId="urn:microsoft.com/office/officeart/2005/8/layout/list1"/>
    <dgm:cxn modelId="{788FACDC-F707-4AFF-9F49-022E4E4C5689}" type="presOf" srcId="{35E1004C-3045-4D1F-BB37-23154031CCE8}" destId="{DE4B2B19-FE7E-40C8-B6F5-3923FBDD35D8}" srcOrd="1" destOrd="0" presId="urn:microsoft.com/office/officeart/2005/8/layout/list1"/>
    <dgm:cxn modelId="{4DE3E0EA-47E7-4DF2-A76D-690255942F60}" srcId="{6337E073-C796-4FCD-BA4E-2B6363EBD99B}" destId="{92BA5E93-367B-4AC1-A581-F62229A9E730}" srcOrd="2" destOrd="0" parTransId="{5EB8468D-A844-4C20-B869-813874E59F01}" sibTransId="{6C47DED4-DCF1-41A2-86B5-0622ABC1B61F}"/>
    <dgm:cxn modelId="{96E9C1EF-FCD5-4D88-BA9A-1D68F9089060}" srcId="{6337E073-C796-4FCD-BA4E-2B6363EBD99B}" destId="{35E1004C-3045-4D1F-BB37-23154031CCE8}" srcOrd="4" destOrd="0" parTransId="{49BBA03C-C27C-4B85-87C3-522640E763E3}" sibTransId="{580B9735-AFC8-4DD2-A91E-F67860027B6B}"/>
    <dgm:cxn modelId="{AF5244C7-ACA4-4A12-AFC6-2990A0C3B151}" type="presParOf" srcId="{C82609AA-01BA-4E35-B2C1-0128FBADD0F3}" destId="{B5539AB4-3FD9-4B9A-9BED-AF04694CFB1E}" srcOrd="0" destOrd="0" presId="urn:microsoft.com/office/officeart/2005/8/layout/list1"/>
    <dgm:cxn modelId="{B1D02720-A6F8-4A64-9C98-F1DD6AC5F8FB}" type="presParOf" srcId="{B5539AB4-3FD9-4B9A-9BED-AF04694CFB1E}" destId="{AF8D6268-48EC-4940-BB02-49209209CD20}" srcOrd="0" destOrd="0" presId="urn:microsoft.com/office/officeart/2005/8/layout/list1"/>
    <dgm:cxn modelId="{20145099-5AD2-4000-B349-50F630CF800F}" type="presParOf" srcId="{B5539AB4-3FD9-4B9A-9BED-AF04694CFB1E}" destId="{6A4C0BA6-55EB-46E1-9595-778C21AD3C71}" srcOrd="1" destOrd="0" presId="urn:microsoft.com/office/officeart/2005/8/layout/list1"/>
    <dgm:cxn modelId="{35EBA234-F921-4130-BBC0-FCB15383949B}" type="presParOf" srcId="{C82609AA-01BA-4E35-B2C1-0128FBADD0F3}" destId="{77DCCEC0-D28C-4B86-99DB-EB1035E312EE}" srcOrd="1" destOrd="0" presId="urn:microsoft.com/office/officeart/2005/8/layout/list1"/>
    <dgm:cxn modelId="{2931E0F0-DED9-4273-ACA6-C7DA4ECB223C}" type="presParOf" srcId="{C82609AA-01BA-4E35-B2C1-0128FBADD0F3}" destId="{FDAAEB3D-C9B8-45B5-9284-B38ED60601EC}" srcOrd="2" destOrd="0" presId="urn:microsoft.com/office/officeart/2005/8/layout/list1"/>
    <dgm:cxn modelId="{7CFDF307-142D-4064-BC23-C574289A399B}" type="presParOf" srcId="{C82609AA-01BA-4E35-B2C1-0128FBADD0F3}" destId="{C0788E82-B217-43C4-83C6-EDC7357B99D2}" srcOrd="3" destOrd="0" presId="urn:microsoft.com/office/officeart/2005/8/layout/list1"/>
    <dgm:cxn modelId="{ACF49634-4F39-40B0-B4F8-24C92A0B7E0D}" type="presParOf" srcId="{C82609AA-01BA-4E35-B2C1-0128FBADD0F3}" destId="{B2F59646-4C61-4274-8773-F228D7D3135A}" srcOrd="4" destOrd="0" presId="urn:microsoft.com/office/officeart/2005/8/layout/list1"/>
    <dgm:cxn modelId="{E5D1C847-05AD-4F65-88E7-354C1ABE9A11}" type="presParOf" srcId="{B2F59646-4C61-4274-8773-F228D7D3135A}" destId="{CA31B7F4-E038-4EE5-8D83-6A7E08446487}" srcOrd="0" destOrd="0" presId="urn:microsoft.com/office/officeart/2005/8/layout/list1"/>
    <dgm:cxn modelId="{1E1AD0B8-38F5-431A-A0C1-9B65F647DC2B}" type="presParOf" srcId="{B2F59646-4C61-4274-8773-F228D7D3135A}" destId="{9F8A1110-DB46-49B2-BA44-249C6EC3F98B}" srcOrd="1" destOrd="0" presId="urn:microsoft.com/office/officeart/2005/8/layout/list1"/>
    <dgm:cxn modelId="{D383C526-70CA-4399-A2A7-73E7B2655E37}" type="presParOf" srcId="{C82609AA-01BA-4E35-B2C1-0128FBADD0F3}" destId="{1C4610B6-63D0-4E23-BD75-C0E3F0715EAA}" srcOrd="5" destOrd="0" presId="urn:microsoft.com/office/officeart/2005/8/layout/list1"/>
    <dgm:cxn modelId="{25FB5C9B-144A-448E-9DE0-E829FFB07709}" type="presParOf" srcId="{C82609AA-01BA-4E35-B2C1-0128FBADD0F3}" destId="{54635D93-4659-4FC6-B8A7-E1A9814DB1B0}" srcOrd="6" destOrd="0" presId="urn:microsoft.com/office/officeart/2005/8/layout/list1"/>
    <dgm:cxn modelId="{EF6645E7-2A00-441E-9E20-AA7E11D0F37D}" type="presParOf" srcId="{C82609AA-01BA-4E35-B2C1-0128FBADD0F3}" destId="{C683ACFE-4252-4015-ADF0-9916ED82EE88}" srcOrd="7" destOrd="0" presId="urn:microsoft.com/office/officeart/2005/8/layout/list1"/>
    <dgm:cxn modelId="{DD376EBC-CE56-43FF-823D-AEA8FCBB605C}" type="presParOf" srcId="{C82609AA-01BA-4E35-B2C1-0128FBADD0F3}" destId="{2B0AAB06-25AD-4102-A899-6673D6B44378}" srcOrd="8" destOrd="0" presId="urn:microsoft.com/office/officeart/2005/8/layout/list1"/>
    <dgm:cxn modelId="{86E3A441-213E-4674-A836-CEF135077222}" type="presParOf" srcId="{2B0AAB06-25AD-4102-A899-6673D6B44378}" destId="{1E86C8DD-F881-4481-8649-B71BB0D54CA5}" srcOrd="0" destOrd="0" presId="urn:microsoft.com/office/officeart/2005/8/layout/list1"/>
    <dgm:cxn modelId="{49B7A8F6-13EE-4470-B660-142411FD0C1B}" type="presParOf" srcId="{2B0AAB06-25AD-4102-A899-6673D6B44378}" destId="{60CBBBD2-8B0F-4E1A-8EB9-E3DBFFB0E4DE}" srcOrd="1" destOrd="0" presId="urn:microsoft.com/office/officeart/2005/8/layout/list1"/>
    <dgm:cxn modelId="{899F43C5-A87D-4EAC-8EDF-66AA69CCF7BF}" type="presParOf" srcId="{C82609AA-01BA-4E35-B2C1-0128FBADD0F3}" destId="{0FA8E683-FFB3-4BD0-B532-99B2D7C46DF0}" srcOrd="9" destOrd="0" presId="urn:microsoft.com/office/officeart/2005/8/layout/list1"/>
    <dgm:cxn modelId="{C5082559-3A17-403D-9100-C4F5B7F326A4}" type="presParOf" srcId="{C82609AA-01BA-4E35-B2C1-0128FBADD0F3}" destId="{5AFCD33B-E82A-4C1A-AF11-FC7EAD50053E}" srcOrd="10" destOrd="0" presId="urn:microsoft.com/office/officeart/2005/8/layout/list1"/>
    <dgm:cxn modelId="{241B938C-6A6F-40D9-B481-AD1BC47C122F}" type="presParOf" srcId="{C82609AA-01BA-4E35-B2C1-0128FBADD0F3}" destId="{72CBC75E-048E-4521-B916-19E553BA2D3A}" srcOrd="11" destOrd="0" presId="urn:microsoft.com/office/officeart/2005/8/layout/list1"/>
    <dgm:cxn modelId="{1279152B-FA81-4AD5-8C3E-AD6A7DCFA3F1}" type="presParOf" srcId="{C82609AA-01BA-4E35-B2C1-0128FBADD0F3}" destId="{303D9C45-7977-4107-AFB8-0FD899D474DC}" srcOrd="12" destOrd="0" presId="urn:microsoft.com/office/officeart/2005/8/layout/list1"/>
    <dgm:cxn modelId="{64286C82-AC72-4033-B18F-C5515652E740}" type="presParOf" srcId="{303D9C45-7977-4107-AFB8-0FD899D474DC}" destId="{458B60C4-B970-422D-97DC-6C29905B6364}" srcOrd="0" destOrd="0" presId="urn:microsoft.com/office/officeart/2005/8/layout/list1"/>
    <dgm:cxn modelId="{055F0CDD-C08C-4BD8-973D-8DB840C01704}" type="presParOf" srcId="{303D9C45-7977-4107-AFB8-0FD899D474DC}" destId="{8D97C2CC-E783-4D49-B246-A76FBB5C156F}" srcOrd="1" destOrd="0" presId="urn:microsoft.com/office/officeart/2005/8/layout/list1"/>
    <dgm:cxn modelId="{4E321D70-0486-4A31-A590-803E78E52D39}" type="presParOf" srcId="{C82609AA-01BA-4E35-B2C1-0128FBADD0F3}" destId="{B9046223-BE54-45E8-A8DD-9F554FABE03C}" srcOrd="13" destOrd="0" presId="urn:microsoft.com/office/officeart/2005/8/layout/list1"/>
    <dgm:cxn modelId="{E287B166-B5AC-47F1-B2E8-BF18C29916E2}" type="presParOf" srcId="{C82609AA-01BA-4E35-B2C1-0128FBADD0F3}" destId="{A11EFF51-884A-4F4F-B5CF-E05B2E66DC80}" srcOrd="14" destOrd="0" presId="urn:microsoft.com/office/officeart/2005/8/layout/list1"/>
    <dgm:cxn modelId="{477EA8CC-2B04-4259-9B34-4396247468C3}" type="presParOf" srcId="{C82609AA-01BA-4E35-B2C1-0128FBADD0F3}" destId="{A5014354-34C2-41FA-A1B9-9B48B8A07C8E}" srcOrd="15" destOrd="0" presId="urn:microsoft.com/office/officeart/2005/8/layout/list1"/>
    <dgm:cxn modelId="{768A39BD-37C4-4AC1-8D53-3F69001455A6}" type="presParOf" srcId="{C82609AA-01BA-4E35-B2C1-0128FBADD0F3}" destId="{0ACC08A5-C1ED-414E-A095-2DA9B396EDF8}" srcOrd="16" destOrd="0" presId="urn:microsoft.com/office/officeart/2005/8/layout/list1"/>
    <dgm:cxn modelId="{950BF8B3-FF2C-4ECB-AC08-8EF62D1A7F99}" type="presParOf" srcId="{0ACC08A5-C1ED-414E-A095-2DA9B396EDF8}" destId="{0462579F-E7B3-4CFA-AD7D-4A3D00A17E71}" srcOrd="0" destOrd="0" presId="urn:microsoft.com/office/officeart/2005/8/layout/list1"/>
    <dgm:cxn modelId="{B988825C-5F76-4772-A23E-89BD168C3205}" type="presParOf" srcId="{0ACC08A5-C1ED-414E-A095-2DA9B396EDF8}" destId="{DE4B2B19-FE7E-40C8-B6F5-3923FBDD35D8}" srcOrd="1" destOrd="0" presId="urn:microsoft.com/office/officeart/2005/8/layout/list1"/>
    <dgm:cxn modelId="{D2D3C83A-BDA3-47EA-8E8E-9E37B2B093FF}" type="presParOf" srcId="{C82609AA-01BA-4E35-B2C1-0128FBADD0F3}" destId="{A72583A3-0A67-4112-850D-DBB5A9F3CF69}" srcOrd="17" destOrd="0" presId="urn:microsoft.com/office/officeart/2005/8/layout/list1"/>
    <dgm:cxn modelId="{A4BC4466-C0AE-4EB2-8536-4D7604BC3596}" type="presParOf" srcId="{C82609AA-01BA-4E35-B2C1-0128FBADD0F3}" destId="{45CE1F56-F777-4F48-9084-F6CF735B6D5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D35A17-04B2-4525-81A5-C4304E9B01A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B46711-4337-45F4-BA38-90ACEC5FA952}">
      <dgm:prSet/>
      <dgm:spPr/>
      <dgm:t>
        <a:bodyPr/>
        <a:lstStyle/>
        <a:p>
          <a:r>
            <a:rPr lang="en-GB" dirty="0"/>
            <a:t>Euclidean Distance</a:t>
          </a:r>
          <a:endParaRPr lang="en-US" dirty="0"/>
        </a:p>
      </dgm:t>
    </dgm:pt>
    <dgm:pt modelId="{C942143A-790C-4659-9345-AE2FCB613EF0}" type="parTrans" cxnId="{E5A6C1E6-6783-4C89-B5DC-17AE77A51010}">
      <dgm:prSet/>
      <dgm:spPr/>
      <dgm:t>
        <a:bodyPr/>
        <a:lstStyle/>
        <a:p>
          <a:endParaRPr lang="en-US"/>
        </a:p>
      </dgm:t>
    </dgm:pt>
    <dgm:pt modelId="{EB8085C7-60F2-4036-A66E-BE2B4EC19D8C}" type="sibTrans" cxnId="{E5A6C1E6-6783-4C89-B5DC-17AE77A51010}">
      <dgm:prSet/>
      <dgm:spPr/>
      <dgm:t>
        <a:bodyPr/>
        <a:lstStyle/>
        <a:p>
          <a:endParaRPr lang="en-US"/>
        </a:p>
      </dgm:t>
    </dgm:pt>
    <dgm:pt modelId="{08B2E719-E951-45BF-8576-3C809B6DC140}">
      <dgm:prSet/>
      <dgm:spPr/>
      <dgm:t>
        <a:bodyPr/>
        <a:lstStyle/>
        <a:p>
          <a:r>
            <a:rPr lang="en-GB" dirty="0"/>
            <a:t>Cosine Distance</a:t>
          </a:r>
          <a:endParaRPr lang="en-US" dirty="0"/>
        </a:p>
      </dgm:t>
    </dgm:pt>
    <dgm:pt modelId="{53C1990A-86FF-4102-9F7A-214DC2EFEB3E}" type="parTrans" cxnId="{44C8F0CE-3CCA-47A7-BDF7-628DAB1D1FCE}">
      <dgm:prSet/>
      <dgm:spPr/>
      <dgm:t>
        <a:bodyPr/>
        <a:lstStyle/>
        <a:p>
          <a:endParaRPr lang="en-US"/>
        </a:p>
      </dgm:t>
    </dgm:pt>
    <dgm:pt modelId="{B071CB34-2BD1-44F2-BEDC-85730D354794}" type="sibTrans" cxnId="{44C8F0CE-3CCA-47A7-BDF7-628DAB1D1FCE}">
      <dgm:prSet/>
      <dgm:spPr/>
      <dgm:t>
        <a:bodyPr/>
        <a:lstStyle/>
        <a:p>
          <a:endParaRPr lang="en-US"/>
        </a:p>
      </dgm:t>
    </dgm:pt>
    <dgm:pt modelId="{837F376E-0D47-47A6-B9C3-3D60298A7146}">
      <dgm:prSet/>
      <dgm:spPr/>
      <dgm:t>
        <a:bodyPr/>
        <a:lstStyle/>
        <a:p>
          <a:r>
            <a:rPr lang="en-GB" dirty="0"/>
            <a:t>String Distance (</a:t>
          </a:r>
          <a:r>
            <a:rPr lang="en-GB" dirty="0" err="1"/>
            <a:t>Levenshtein</a:t>
          </a:r>
          <a:r>
            <a:rPr lang="en-GB" dirty="0"/>
            <a:t>)</a:t>
          </a:r>
          <a:endParaRPr lang="en-US" dirty="0"/>
        </a:p>
      </dgm:t>
    </dgm:pt>
    <dgm:pt modelId="{B2BFDD92-D5A2-43D4-94BA-49D3C3B6C4E5}" type="parTrans" cxnId="{AF56DB20-1426-4B48-88E6-5CD41F48FFEA}">
      <dgm:prSet/>
      <dgm:spPr/>
      <dgm:t>
        <a:bodyPr/>
        <a:lstStyle/>
        <a:p>
          <a:endParaRPr lang="en-US"/>
        </a:p>
      </dgm:t>
    </dgm:pt>
    <dgm:pt modelId="{5B31272A-78D3-4272-A339-4F605606D15F}" type="sibTrans" cxnId="{AF56DB20-1426-4B48-88E6-5CD41F48FFEA}">
      <dgm:prSet/>
      <dgm:spPr/>
      <dgm:t>
        <a:bodyPr/>
        <a:lstStyle/>
        <a:p>
          <a:endParaRPr lang="en-US"/>
        </a:p>
      </dgm:t>
    </dgm:pt>
    <dgm:pt modelId="{02808CBA-C382-44A6-8AA2-2BC2BE4FE193}">
      <dgm:prSet/>
      <dgm:spPr/>
      <dgm:t>
        <a:bodyPr/>
        <a:lstStyle/>
        <a:p>
          <a:r>
            <a:rPr lang="en-GB" dirty="0"/>
            <a:t>Tree Distance</a:t>
          </a:r>
          <a:endParaRPr lang="en-US" dirty="0"/>
        </a:p>
      </dgm:t>
    </dgm:pt>
    <dgm:pt modelId="{11A38EF1-84E8-46DE-8FB8-9922C0CEFE6D}" type="parTrans" cxnId="{F33BAE9B-7135-4904-BB21-27CF35B300A1}">
      <dgm:prSet/>
      <dgm:spPr/>
      <dgm:t>
        <a:bodyPr/>
        <a:lstStyle/>
        <a:p>
          <a:endParaRPr lang="en-US"/>
        </a:p>
      </dgm:t>
    </dgm:pt>
    <dgm:pt modelId="{F9552904-6DDA-4EF3-B45C-ABCFE0F45D8C}" type="sibTrans" cxnId="{F33BAE9B-7135-4904-BB21-27CF35B300A1}">
      <dgm:prSet/>
      <dgm:spPr/>
      <dgm:t>
        <a:bodyPr/>
        <a:lstStyle/>
        <a:p>
          <a:endParaRPr lang="en-US"/>
        </a:p>
      </dgm:t>
    </dgm:pt>
    <dgm:pt modelId="{1AB4F3FC-8216-4C6A-9D14-5C067FCF831E}">
      <dgm:prSet/>
      <dgm:spPr/>
      <dgm:t>
        <a:bodyPr/>
        <a:lstStyle/>
        <a:p>
          <a:r>
            <a:rPr lang="en-GB"/>
            <a:t>Kernels</a:t>
          </a:r>
          <a:endParaRPr lang="en-US"/>
        </a:p>
      </dgm:t>
    </dgm:pt>
    <dgm:pt modelId="{27F3F35A-51E4-42F8-9354-BE4F55596021}" type="parTrans" cxnId="{58834A39-BB02-4138-BBDF-306E91436EBD}">
      <dgm:prSet/>
      <dgm:spPr/>
      <dgm:t>
        <a:bodyPr/>
        <a:lstStyle/>
        <a:p>
          <a:endParaRPr lang="en-US"/>
        </a:p>
      </dgm:t>
    </dgm:pt>
    <dgm:pt modelId="{DBD128D5-3343-4DC6-AD25-90BF49752573}" type="sibTrans" cxnId="{58834A39-BB02-4138-BBDF-306E91436EBD}">
      <dgm:prSet/>
      <dgm:spPr/>
      <dgm:t>
        <a:bodyPr/>
        <a:lstStyle/>
        <a:p>
          <a:endParaRPr lang="en-US"/>
        </a:p>
      </dgm:t>
    </dgm:pt>
    <dgm:pt modelId="{335E675B-1DFD-4826-A456-3573172BF421}" type="pres">
      <dgm:prSet presAssocID="{07D35A17-04B2-4525-81A5-C4304E9B01A4}" presName="diagram" presStyleCnt="0">
        <dgm:presLayoutVars>
          <dgm:dir/>
          <dgm:resizeHandles val="exact"/>
        </dgm:presLayoutVars>
      </dgm:prSet>
      <dgm:spPr/>
    </dgm:pt>
    <dgm:pt modelId="{5F9057D5-D069-4C17-9146-DF65582D9D89}" type="pres">
      <dgm:prSet presAssocID="{44B46711-4337-45F4-BA38-90ACEC5FA952}" presName="node" presStyleLbl="node1" presStyleIdx="0" presStyleCnt="5">
        <dgm:presLayoutVars>
          <dgm:bulletEnabled val="1"/>
        </dgm:presLayoutVars>
      </dgm:prSet>
      <dgm:spPr/>
    </dgm:pt>
    <dgm:pt modelId="{503B19EB-E570-4AF7-9666-F142872D286C}" type="pres">
      <dgm:prSet presAssocID="{EB8085C7-60F2-4036-A66E-BE2B4EC19D8C}" presName="sibTrans" presStyleCnt="0"/>
      <dgm:spPr/>
    </dgm:pt>
    <dgm:pt modelId="{BFDE6E03-1565-4CBF-90AE-507BBCEB9E17}" type="pres">
      <dgm:prSet presAssocID="{08B2E719-E951-45BF-8576-3C809B6DC140}" presName="node" presStyleLbl="node1" presStyleIdx="1" presStyleCnt="5">
        <dgm:presLayoutVars>
          <dgm:bulletEnabled val="1"/>
        </dgm:presLayoutVars>
      </dgm:prSet>
      <dgm:spPr/>
    </dgm:pt>
    <dgm:pt modelId="{D6954FC2-208D-4F23-A3F3-BFE0FE648D7B}" type="pres">
      <dgm:prSet presAssocID="{B071CB34-2BD1-44F2-BEDC-85730D354794}" presName="sibTrans" presStyleCnt="0"/>
      <dgm:spPr/>
    </dgm:pt>
    <dgm:pt modelId="{7B5AD16B-D73E-46F1-8F0B-8C40AB3B6264}" type="pres">
      <dgm:prSet presAssocID="{837F376E-0D47-47A6-B9C3-3D60298A7146}" presName="node" presStyleLbl="node1" presStyleIdx="2" presStyleCnt="5">
        <dgm:presLayoutVars>
          <dgm:bulletEnabled val="1"/>
        </dgm:presLayoutVars>
      </dgm:prSet>
      <dgm:spPr/>
    </dgm:pt>
    <dgm:pt modelId="{27AC010F-02A0-4D0E-8040-278DAD996C63}" type="pres">
      <dgm:prSet presAssocID="{5B31272A-78D3-4272-A339-4F605606D15F}" presName="sibTrans" presStyleCnt="0"/>
      <dgm:spPr/>
    </dgm:pt>
    <dgm:pt modelId="{95507921-7C6D-4BC3-8387-F4AF7CE9A5B1}" type="pres">
      <dgm:prSet presAssocID="{02808CBA-C382-44A6-8AA2-2BC2BE4FE193}" presName="node" presStyleLbl="node1" presStyleIdx="3" presStyleCnt="5">
        <dgm:presLayoutVars>
          <dgm:bulletEnabled val="1"/>
        </dgm:presLayoutVars>
      </dgm:prSet>
      <dgm:spPr/>
    </dgm:pt>
    <dgm:pt modelId="{1C5EB349-3CC6-429B-8617-07810B378ECE}" type="pres">
      <dgm:prSet presAssocID="{F9552904-6DDA-4EF3-B45C-ABCFE0F45D8C}" presName="sibTrans" presStyleCnt="0"/>
      <dgm:spPr/>
    </dgm:pt>
    <dgm:pt modelId="{847B39EA-CCEC-4BA7-9524-E52CDAA261FA}" type="pres">
      <dgm:prSet presAssocID="{1AB4F3FC-8216-4C6A-9D14-5C067FCF831E}" presName="node" presStyleLbl="node1" presStyleIdx="4" presStyleCnt="5">
        <dgm:presLayoutVars>
          <dgm:bulletEnabled val="1"/>
        </dgm:presLayoutVars>
      </dgm:prSet>
      <dgm:spPr/>
    </dgm:pt>
  </dgm:ptLst>
  <dgm:cxnLst>
    <dgm:cxn modelId="{AF56DB20-1426-4B48-88E6-5CD41F48FFEA}" srcId="{07D35A17-04B2-4525-81A5-C4304E9B01A4}" destId="{837F376E-0D47-47A6-B9C3-3D60298A7146}" srcOrd="2" destOrd="0" parTransId="{B2BFDD92-D5A2-43D4-94BA-49D3C3B6C4E5}" sibTransId="{5B31272A-78D3-4272-A339-4F605606D15F}"/>
    <dgm:cxn modelId="{58834A39-BB02-4138-BBDF-306E91436EBD}" srcId="{07D35A17-04B2-4525-81A5-C4304E9B01A4}" destId="{1AB4F3FC-8216-4C6A-9D14-5C067FCF831E}" srcOrd="4" destOrd="0" parTransId="{27F3F35A-51E4-42F8-9354-BE4F55596021}" sibTransId="{DBD128D5-3343-4DC6-AD25-90BF49752573}"/>
    <dgm:cxn modelId="{BFFFF871-3522-47BA-AF6C-809A3B3D53DD}" type="presOf" srcId="{837F376E-0D47-47A6-B9C3-3D60298A7146}" destId="{7B5AD16B-D73E-46F1-8F0B-8C40AB3B6264}" srcOrd="0" destOrd="0" presId="urn:microsoft.com/office/officeart/2005/8/layout/default"/>
    <dgm:cxn modelId="{73869086-3CE9-4C88-B7F1-DBD8479FA1CE}" type="presOf" srcId="{02808CBA-C382-44A6-8AA2-2BC2BE4FE193}" destId="{95507921-7C6D-4BC3-8387-F4AF7CE9A5B1}" srcOrd="0" destOrd="0" presId="urn:microsoft.com/office/officeart/2005/8/layout/default"/>
    <dgm:cxn modelId="{F15B0E95-8141-4B9E-9FC5-443A7BC84EC8}" type="presOf" srcId="{1AB4F3FC-8216-4C6A-9D14-5C067FCF831E}" destId="{847B39EA-CCEC-4BA7-9524-E52CDAA261FA}" srcOrd="0" destOrd="0" presId="urn:microsoft.com/office/officeart/2005/8/layout/default"/>
    <dgm:cxn modelId="{F33BAE9B-7135-4904-BB21-27CF35B300A1}" srcId="{07D35A17-04B2-4525-81A5-C4304E9B01A4}" destId="{02808CBA-C382-44A6-8AA2-2BC2BE4FE193}" srcOrd="3" destOrd="0" parTransId="{11A38EF1-84E8-46DE-8FB8-9922C0CEFE6D}" sibTransId="{F9552904-6DDA-4EF3-B45C-ABCFE0F45D8C}"/>
    <dgm:cxn modelId="{A59242B3-5B8D-47FD-BDDB-BEA529EF55C0}" type="presOf" srcId="{07D35A17-04B2-4525-81A5-C4304E9B01A4}" destId="{335E675B-1DFD-4826-A456-3573172BF421}" srcOrd="0" destOrd="0" presId="urn:microsoft.com/office/officeart/2005/8/layout/default"/>
    <dgm:cxn modelId="{CF8078BC-3523-4C30-ADB3-32AD877278AA}" type="presOf" srcId="{44B46711-4337-45F4-BA38-90ACEC5FA952}" destId="{5F9057D5-D069-4C17-9146-DF65582D9D89}" srcOrd="0" destOrd="0" presId="urn:microsoft.com/office/officeart/2005/8/layout/default"/>
    <dgm:cxn modelId="{44C8F0CE-3CCA-47A7-BDF7-628DAB1D1FCE}" srcId="{07D35A17-04B2-4525-81A5-C4304E9B01A4}" destId="{08B2E719-E951-45BF-8576-3C809B6DC140}" srcOrd="1" destOrd="0" parTransId="{53C1990A-86FF-4102-9F7A-214DC2EFEB3E}" sibTransId="{B071CB34-2BD1-44F2-BEDC-85730D354794}"/>
    <dgm:cxn modelId="{E5A6C1E6-6783-4C89-B5DC-17AE77A51010}" srcId="{07D35A17-04B2-4525-81A5-C4304E9B01A4}" destId="{44B46711-4337-45F4-BA38-90ACEC5FA952}" srcOrd="0" destOrd="0" parTransId="{C942143A-790C-4659-9345-AE2FCB613EF0}" sibTransId="{EB8085C7-60F2-4036-A66E-BE2B4EC19D8C}"/>
    <dgm:cxn modelId="{511C7CFE-7298-4667-B8D9-2D58CB0B702D}" type="presOf" srcId="{08B2E719-E951-45BF-8576-3C809B6DC140}" destId="{BFDE6E03-1565-4CBF-90AE-507BBCEB9E17}" srcOrd="0" destOrd="0" presId="urn:microsoft.com/office/officeart/2005/8/layout/default"/>
    <dgm:cxn modelId="{E2AEC015-96B2-4951-B95D-96209B25D943}" type="presParOf" srcId="{335E675B-1DFD-4826-A456-3573172BF421}" destId="{5F9057D5-D069-4C17-9146-DF65582D9D89}" srcOrd="0" destOrd="0" presId="urn:microsoft.com/office/officeart/2005/8/layout/default"/>
    <dgm:cxn modelId="{D536C311-3449-4F5C-B53C-D18ABE2BD982}" type="presParOf" srcId="{335E675B-1DFD-4826-A456-3573172BF421}" destId="{503B19EB-E570-4AF7-9666-F142872D286C}" srcOrd="1" destOrd="0" presId="urn:microsoft.com/office/officeart/2005/8/layout/default"/>
    <dgm:cxn modelId="{D75B6AAC-B246-4E8B-944E-A43382D1DE72}" type="presParOf" srcId="{335E675B-1DFD-4826-A456-3573172BF421}" destId="{BFDE6E03-1565-4CBF-90AE-507BBCEB9E17}" srcOrd="2" destOrd="0" presId="urn:microsoft.com/office/officeart/2005/8/layout/default"/>
    <dgm:cxn modelId="{655FDDCE-50FF-495C-939F-4B722B63E3D7}" type="presParOf" srcId="{335E675B-1DFD-4826-A456-3573172BF421}" destId="{D6954FC2-208D-4F23-A3F3-BFE0FE648D7B}" srcOrd="3" destOrd="0" presId="urn:microsoft.com/office/officeart/2005/8/layout/default"/>
    <dgm:cxn modelId="{30652028-03E9-4287-BA98-6CB50C7CBB4A}" type="presParOf" srcId="{335E675B-1DFD-4826-A456-3573172BF421}" destId="{7B5AD16B-D73E-46F1-8F0B-8C40AB3B6264}" srcOrd="4" destOrd="0" presId="urn:microsoft.com/office/officeart/2005/8/layout/default"/>
    <dgm:cxn modelId="{7E36B60B-8D78-4B4D-AF46-AA561F67DB63}" type="presParOf" srcId="{335E675B-1DFD-4826-A456-3573172BF421}" destId="{27AC010F-02A0-4D0E-8040-278DAD996C63}" srcOrd="5" destOrd="0" presId="urn:microsoft.com/office/officeart/2005/8/layout/default"/>
    <dgm:cxn modelId="{1BDB3A19-50EC-48DE-A05A-7C5C3C862C51}" type="presParOf" srcId="{335E675B-1DFD-4826-A456-3573172BF421}" destId="{95507921-7C6D-4BC3-8387-F4AF7CE9A5B1}" srcOrd="6" destOrd="0" presId="urn:microsoft.com/office/officeart/2005/8/layout/default"/>
    <dgm:cxn modelId="{1506DACA-034D-4B6A-9307-DD958E515B17}" type="presParOf" srcId="{335E675B-1DFD-4826-A456-3573172BF421}" destId="{1C5EB349-3CC6-429B-8617-07810B378ECE}" srcOrd="7" destOrd="0" presId="urn:microsoft.com/office/officeart/2005/8/layout/default"/>
    <dgm:cxn modelId="{952E973B-000E-481F-A1DC-B1A8A48442DB}" type="presParOf" srcId="{335E675B-1DFD-4826-A456-3573172BF421}" destId="{847B39EA-CCEC-4BA7-9524-E52CDAA261F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8726D9-5890-4A82-A104-E5CBD3247C3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CF24D0-C3F1-41FA-A084-78B685801E66}">
      <dgm:prSet/>
      <dgm:spPr/>
      <dgm:t>
        <a:bodyPr/>
        <a:lstStyle/>
        <a:p>
          <a:r>
            <a:rPr lang="en-GB" dirty="0"/>
            <a:t>Decision Trees</a:t>
          </a:r>
          <a:endParaRPr lang="en-US" dirty="0"/>
        </a:p>
      </dgm:t>
    </dgm:pt>
    <dgm:pt modelId="{9ADEE882-5DA5-4040-856B-896D4645A328}" type="parTrans" cxnId="{D49D5390-D441-4B90-B055-55C9B1E7B2D8}">
      <dgm:prSet/>
      <dgm:spPr/>
      <dgm:t>
        <a:bodyPr/>
        <a:lstStyle/>
        <a:p>
          <a:endParaRPr lang="en-US"/>
        </a:p>
      </dgm:t>
    </dgm:pt>
    <dgm:pt modelId="{1C8CC5EA-497E-48C8-AD21-8E2667547B00}" type="sibTrans" cxnId="{D49D5390-D441-4B90-B055-55C9B1E7B2D8}">
      <dgm:prSet/>
      <dgm:spPr/>
      <dgm:t>
        <a:bodyPr/>
        <a:lstStyle/>
        <a:p>
          <a:endParaRPr lang="en-US"/>
        </a:p>
      </dgm:t>
    </dgm:pt>
    <dgm:pt modelId="{4B1BA2A1-05DB-453F-8C88-2B4F5FC60D77}">
      <dgm:prSet/>
      <dgm:spPr/>
      <dgm:t>
        <a:bodyPr/>
        <a:lstStyle/>
        <a:p>
          <a:r>
            <a:rPr lang="en-GB" dirty="0"/>
            <a:t>Support Vector Machines</a:t>
          </a:r>
          <a:endParaRPr lang="en-US" dirty="0"/>
        </a:p>
      </dgm:t>
    </dgm:pt>
    <dgm:pt modelId="{77E9450F-96BD-44BE-A694-328E9C4D8257}" type="parTrans" cxnId="{0F9EFBAD-7EAD-4238-9633-6AD349778A3F}">
      <dgm:prSet/>
      <dgm:spPr/>
      <dgm:t>
        <a:bodyPr/>
        <a:lstStyle/>
        <a:p>
          <a:endParaRPr lang="en-US"/>
        </a:p>
      </dgm:t>
    </dgm:pt>
    <dgm:pt modelId="{7BBB6B2C-AB42-48B8-8E97-971F924C28D6}" type="sibTrans" cxnId="{0F9EFBAD-7EAD-4238-9633-6AD349778A3F}">
      <dgm:prSet/>
      <dgm:spPr/>
      <dgm:t>
        <a:bodyPr/>
        <a:lstStyle/>
        <a:p>
          <a:endParaRPr lang="en-US"/>
        </a:p>
      </dgm:t>
    </dgm:pt>
    <dgm:pt modelId="{156DF164-C81C-43F7-835A-3F7D386E59EE}">
      <dgm:prSet/>
      <dgm:spPr/>
      <dgm:t>
        <a:bodyPr/>
        <a:lstStyle/>
        <a:p>
          <a:r>
            <a:rPr lang="en-GB" dirty="0"/>
            <a:t>Random Forests</a:t>
          </a:r>
          <a:endParaRPr lang="en-US" dirty="0"/>
        </a:p>
      </dgm:t>
    </dgm:pt>
    <dgm:pt modelId="{C059A154-7918-42B1-B604-09AB7B88BC49}" type="parTrans" cxnId="{1457339C-AF01-42E1-8DDA-E1885F473F0C}">
      <dgm:prSet/>
      <dgm:spPr/>
      <dgm:t>
        <a:bodyPr/>
        <a:lstStyle/>
        <a:p>
          <a:endParaRPr lang="en-US"/>
        </a:p>
      </dgm:t>
    </dgm:pt>
    <dgm:pt modelId="{17B98E10-11BE-4911-A314-5FAAC4A63955}" type="sibTrans" cxnId="{1457339C-AF01-42E1-8DDA-E1885F473F0C}">
      <dgm:prSet/>
      <dgm:spPr/>
      <dgm:t>
        <a:bodyPr/>
        <a:lstStyle/>
        <a:p>
          <a:endParaRPr lang="en-US"/>
        </a:p>
      </dgm:t>
    </dgm:pt>
    <dgm:pt modelId="{76318FFB-4E35-4108-97C8-DE8266E240BC}">
      <dgm:prSet/>
      <dgm:spPr/>
      <dgm:t>
        <a:bodyPr/>
        <a:lstStyle/>
        <a:p>
          <a:r>
            <a:rPr lang="en-GB" dirty="0" err="1"/>
            <a:t>Neighborhoods</a:t>
          </a:r>
          <a:endParaRPr lang="en-US" dirty="0"/>
        </a:p>
      </dgm:t>
    </dgm:pt>
    <dgm:pt modelId="{7E1FE55D-6449-4759-9A7D-105B9EB3050D}" type="parTrans" cxnId="{99CA2DB9-9744-4F21-A0EE-C31B02CEC375}">
      <dgm:prSet/>
      <dgm:spPr/>
      <dgm:t>
        <a:bodyPr/>
        <a:lstStyle/>
        <a:p>
          <a:endParaRPr lang="en-US"/>
        </a:p>
      </dgm:t>
    </dgm:pt>
    <dgm:pt modelId="{0F7CBF1E-D591-4DCD-96DE-AFB1C92F1BB4}" type="sibTrans" cxnId="{99CA2DB9-9744-4F21-A0EE-C31B02CEC375}">
      <dgm:prSet/>
      <dgm:spPr/>
      <dgm:t>
        <a:bodyPr/>
        <a:lstStyle/>
        <a:p>
          <a:endParaRPr lang="en-US"/>
        </a:p>
      </dgm:t>
    </dgm:pt>
    <dgm:pt modelId="{60BA5ECB-BDF5-4763-84D2-4695B82A2F2F}">
      <dgm:prSet/>
      <dgm:spPr/>
      <dgm:t>
        <a:bodyPr/>
        <a:lstStyle/>
        <a:p>
          <a:r>
            <a:rPr lang="en-GB" dirty="0"/>
            <a:t>Neural Networks</a:t>
          </a:r>
          <a:endParaRPr lang="en-US" dirty="0"/>
        </a:p>
      </dgm:t>
    </dgm:pt>
    <dgm:pt modelId="{469B8C3A-F2DE-43E7-8047-89DB4FE2EBB5}" type="parTrans" cxnId="{9035066D-25FA-45EB-8AF4-06C390BD4FB5}">
      <dgm:prSet/>
      <dgm:spPr/>
      <dgm:t>
        <a:bodyPr/>
        <a:lstStyle/>
        <a:p>
          <a:endParaRPr lang="en-US"/>
        </a:p>
      </dgm:t>
    </dgm:pt>
    <dgm:pt modelId="{2073DA6A-B621-4011-8D42-2BF9C1571C8F}" type="sibTrans" cxnId="{9035066D-25FA-45EB-8AF4-06C390BD4FB5}">
      <dgm:prSet/>
      <dgm:spPr/>
      <dgm:t>
        <a:bodyPr/>
        <a:lstStyle/>
        <a:p>
          <a:endParaRPr lang="en-US"/>
        </a:p>
      </dgm:t>
    </dgm:pt>
    <dgm:pt modelId="{9FBAFCE2-3174-4F9C-AF4B-E47FE4968863}">
      <dgm:prSet/>
      <dgm:spPr/>
      <dgm:t>
        <a:bodyPr/>
        <a:lstStyle/>
        <a:p>
          <a:r>
            <a:rPr lang="en-GB" dirty="0"/>
            <a:t>Naive Bayes</a:t>
          </a:r>
          <a:endParaRPr lang="en-US" dirty="0"/>
        </a:p>
      </dgm:t>
    </dgm:pt>
    <dgm:pt modelId="{1D39BA00-659B-48F6-A645-E2C6DD650CAD}" type="parTrans" cxnId="{844B69CC-62EB-4FA9-8037-907BBC5343D7}">
      <dgm:prSet/>
      <dgm:spPr/>
      <dgm:t>
        <a:bodyPr/>
        <a:lstStyle/>
        <a:p>
          <a:endParaRPr lang="en-US"/>
        </a:p>
      </dgm:t>
    </dgm:pt>
    <dgm:pt modelId="{747624B3-3357-4EF7-B8C1-02925D9AB7C7}" type="sibTrans" cxnId="{844B69CC-62EB-4FA9-8037-907BBC5343D7}">
      <dgm:prSet/>
      <dgm:spPr/>
      <dgm:t>
        <a:bodyPr/>
        <a:lstStyle/>
        <a:p>
          <a:endParaRPr lang="en-US"/>
        </a:p>
      </dgm:t>
    </dgm:pt>
    <dgm:pt modelId="{E93B11F1-AA44-4F95-9D6E-FAD5C7EF2651}" type="pres">
      <dgm:prSet presAssocID="{0B8726D9-5890-4A82-A104-E5CBD3247C35}" presName="linear" presStyleCnt="0">
        <dgm:presLayoutVars>
          <dgm:animLvl val="lvl"/>
          <dgm:resizeHandles val="exact"/>
        </dgm:presLayoutVars>
      </dgm:prSet>
      <dgm:spPr/>
    </dgm:pt>
    <dgm:pt modelId="{9A4E3DE7-CEFD-469C-A0B8-969F43C3FDB6}" type="pres">
      <dgm:prSet presAssocID="{47CF24D0-C3F1-41FA-A084-78B685801E6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EC7AD4F-7B3F-4169-AA2A-095FF9075285}" type="pres">
      <dgm:prSet presAssocID="{1C8CC5EA-497E-48C8-AD21-8E2667547B00}" presName="spacer" presStyleCnt="0"/>
      <dgm:spPr/>
    </dgm:pt>
    <dgm:pt modelId="{71F018E5-9807-40A2-8D14-425C2CC8BE0C}" type="pres">
      <dgm:prSet presAssocID="{4B1BA2A1-05DB-453F-8C88-2B4F5FC60D7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AF09D76-4040-4CD7-B19B-88A177805731}" type="pres">
      <dgm:prSet presAssocID="{7BBB6B2C-AB42-48B8-8E97-971F924C28D6}" presName="spacer" presStyleCnt="0"/>
      <dgm:spPr/>
    </dgm:pt>
    <dgm:pt modelId="{11D52C92-00B9-4C85-A458-4E102CBD37F9}" type="pres">
      <dgm:prSet presAssocID="{156DF164-C81C-43F7-835A-3F7D386E59E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808A8C1-A09E-4737-B48A-7558B1F95A4B}" type="pres">
      <dgm:prSet presAssocID="{17B98E10-11BE-4911-A314-5FAAC4A63955}" presName="spacer" presStyleCnt="0"/>
      <dgm:spPr/>
    </dgm:pt>
    <dgm:pt modelId="{ED3E0A18-BFF1-40D5-A7C2-603D57996480}" type="pres">
      <dgm:prSet presAssocID="{76318FFB-4E35-4108-97C8-DE8266E240B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575939D-FEF2-40EC-95F0-9D07A3671DC6}" type="pres">
      <dgm:prSet presAssocID="{0F7CBF1E-D591-4DCD-96DE-AFB1C92F1BB4}" presName="spacer" presStyleCnt="0"/>
      <dgm:spPr/>
    </dgm:pt>
    <dgm:pt modelId="{3416DC25-C0AB-4FEA-9480-055A9B4BC38D}" type="pres">
      <dgm:prSet presAssocID="{60BA5ECB-BDF5-4763-84D2-4695B82A2F2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4D51A0-0228-437B-9001-AEF6478CD87D}" type="pres">
      <dgm:prSet presAssocID="{2073DA6A-B621-4011-8D42-2BF9C1571C8F}" presName="spacer" presStyleCnt="0"/>
      <dgm:spPr/>
    </dgm:pt>
    <dgm:pt modelId="{88B39241-C9D5-4D27-9418-8AB7FB445A2F}" type="pres">
      <dgm:prSet presAssocID="{9FBAFCE2-3174-4F9C-AF4B-E47FE496886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811D717-20D6-4A13-9286-195D7D569C7F}" type="presOf" srcId="{4B1BA2A1-05DB-453F-8C88-2B4F5FC60D77}" destId="{71F018E5-9807-40A2-8D14-425C2CC8BE0C}" srcOrd="0" destOrd="0" presId="urn:microsoft.com/office/officeart/2005/8/layout/vList2"/>
    <dgm:cxn modelId="{17BD0834-D554-448C-877D-165626EF4B73}" type="presOf" srcId="{0B8726D9-5890-4A82-A104-E5CBD3247C35}" destId="{E93B11F1-AA44-4F95-9D6E-FAD5C7EF2651}" srcOrd="0" destOrd="0" presId="urn:microsoft.com/office/officeart/2005/8/layout/vList2"/>
    <dgm:cxn modelId="{DCDFD343-7855-40BF-8D05-7590E1B9D8A0}" type="presOf" srcId="{47CF24D0-C3F1-41FA-A084-78B685801E66}" destId="{9A4E3DE7-CEFD-469C-A0B8-969F43C3FDB6}" srcOrd="0" destOrd="0" presId="urn:microsoft.com/office/officeart/2005/8/layout/vList2"/>
    <dgm:cxn modelId="{9035066D-25FA-45EB-8AF4-06C390BD4FB5}" srcId="{0B8726D9-5890-4A82-A104-E5CBD3247C35}" destId="{60BA5ECB-BDF5-4763-84D2-4695B82A2F2F}" srcOrd="4" destOrd="0" parTransId="{469B8C3A-F2DE-43E7-8047-89DB4FE2EBB5}" sibTransId="{2073DA6A-B621-4011-8D42-2BF9C1571C8F}"/>
    <dgm:cxn modelId="{D49D5390-D441-4B90-B055-55C9B1E7B2D8}" srcId="{0B8726D9-5890-4A82-A104-E5CBD3247C35}" destId="{47CF24D0-C3F1-41FA-A084-78B685801E66}" srcOrd="0" destOrd="0" parTransId="{9ADEE882-5DA5-4040-856B-896D4645A328}" sibTransId="{1C8CC5EA-497E-48C8-AD21-8E2667547B00}"/>
    <dgm:cxn modelId="{1457339C-AF01-42E1-8DDA-E1885F473F0C}" srcId="{0B8726D9-5890-4A82-A104-E5CBD3247C35}" destId="{156DF164-C81C-43F7-835A-3F7D386E59EE}" srcOrd="2" destOrd="0" parTransId="{C059A154-7918-42B1-B604-09AB7B88BC49}" sibTransId="{17B98E10-11BE-4911-A314-5FAAC4A63955}"/>
    <dgm:cxn modelId="{2362229F-0BB0-4D61-9272-51FB9DB4BA6C}" type="presOf" srcId="{60BA5ECB-BDF5-4763-84D2-4695B82A2F2F}" destId="{3416DC25-C0AB-4FEA-9480-055A9B4BC38D}" srcOrd="0" destOrd="0" presId="urn:microsoft.com/office/officeart/2005/8/layout/vList2"/>
    <dgm:cxn modelId="{0F9EFBAD-7EAD-4238-9633-6AD349778A3F}" srcId="{0B8726D9-5890-4A82-A104-E5CBD3247C35}" destId="{4B1BA2A1-05DB-453F-8C88-2B4F5FC60D77}" srcOrd="1" destOrd="0" parTransId="{77E9450F-96BD-44BE-A694-328E9C4D8257}" sibTransId="{7BBB6B2C-AB42-48B8-8E97-971F924C28D6}"/>
    <dgm:cxn modelId="{99CA2DB9-9744-4F21-A0EE-C31B02CEC375}" srcId="{0B8726D9-5890-4A82-A104-E5CBD3247C35}" destId="{76318FFB-4E35-4108-97C8-DE8266E240BC}" srcOrd="3" destOrd="0" parTransId="{7E1FE55D-6449-4759-9A7D-105B9EB3050D}" sibTransId="{0F7CBF1E-D591-4DCD-96DE-AFB1C92F1BB4}"/>
    <dgm:cxn modelId="{844B69CC-62EB-4FA9-8037-907BBC5343D7}" srcId="{0B8726D9-5890-4A82-A104-E5CBD3247C35}" destId="{9FBAFCE2-3174-4F9C-AF4B-E47FE4968863}" srcOrd="5" destOrd="0" parTransId="{1D39BA00-659B-48F6-A645-E2C6DD650CAD}" sibTransId="{747624B3-3357-4EF7-B8C1-02925D9AB7C7}"/>
    <dgm:cxn modelId="{F083B7D5-B300-4F8D-8CA5-1656E19761BD}" type="presOf" srcId="{156DF164-C81C-43F7-835A-3F7D386E59EE}" destId="{11D52C92-00B9-4C85-A458-4E102CBD37F9}" srcOrd="0" destOrd="0" presId="urn:microsoft.com/office/officeart/2005/8/layout/vList2"/>
    <dgm:cxn modelId="{8A096AE5-EE90-4ACC-8269-66F1CFBA7D0E}" type="presOf" srcId="{9FBAFCE2-3174-4F9C-AF4B-E47FE4968863}" destId="{88B39241-C9D5-4D27-9418-8AB7FB445A2F}" srcOrd="0" destOrd="0" presId="urn:microsoft.com/office/officeart/2005/8/layout/vList2"/>
    <dgm:cxn modelId="{AF30EEFC-774A-46E9-9FEF-D592C525A4A7}" type="presOf" srcId="{76318FFB-4E35-4108-97C8-DE8266E240BC}" destId="{ED3E0A18-BFF1-40D5-A7C2-603D57996480}" srcOrd="0" destOrd="0" presId="urn:microsoft.com/office/officeart/2005/8/layout/vList2"/>
    <dgm:cxn modelId="{08E11104-A93E-4CFF-96F7-B8B3047D6C82}" type="presParOf" srcId="{E93B11F1-AA44-4F95-9D6E-FAD5C7EF2651}" destId="{9A4E3DE7-CEFD-469C-A0B8-969F43C3FDB6}" srcOrd="0" destOrd="0" presId="urn:microsoft.com/office/officeart/2005/8/layout/vList2"/>
    <dgm:cxn modelId="{6232E1DE-9FC3-4198-8B40-00BD33AD3D44}" type="presParOf" srcId="{E93B11F1-AA44-4F95-9D6E-FAD5C7EF2651}" destId="{BEC7AD4F-7B3F-4169-AA2A-095FF9075285}" srcOrd="1" destOrd="0" presId="urn:microsoft.com/office/officeart/2005/8/layout/vList2"/>
    <dgm:cxn modelId="{7B6D24EC-E843-46CB-9467-0EDA58993260}" type="presParOf" srcId="{E93B11F1-AA44-4F95-9D6E-FAD5C7EF2651}" destId="{71F018E5-9807-40A2-8D14-425C2CC8BE0C}" srcOrd="2" destOrd="0" presId="urn:microsoft.com/office/officeart/2005/8/layout/vList2"/>
    <dgm:cxn modelId="{F9D1D0D1-BBD3-48FE-83B7-9F282CBE26CB}" type="presParOf" srcId="{E93B11F1-AA44-4F95-9D6E-FAD5C7EF2651}" destId="{3AF09D76-4040-4CD7-B19B-88A177805731}" srcOrd="3" destOrd="0" presId="urn:microsoft.com/office/officeart/2005/8/layout/vList2"/>
    <dgm:cxn modelId="{7D97E293-F7FC-4270-A8CD-373571A29DA8}" type="presParOf" srcId="{E93B11F1-AA44-4F95-9D6E-FAD5C7EF2651}" destId="{11D52C92-00B9-4C85-A458-4E102CBD37F9}" srcOrd="4" destOrd="0" presId="urn:microsoft.com/office/officeart/2005/8/layout/vList2"/>
    <dgm:cxn modelId="{2D3EF863-CEC7-494E-B74D-DAC001A809B5}" type="presParOf" srcId="{E93B11F1-AA44-4F95-9D6E-FAD5C7EF2651}" destId="{3808A8C1-A09E-4737-B48A-7558B1F95A4B}" srcOrd="5" destOrd="0" presId="urn:microsoft.com/office/officeart/2005/8/layout/vList2"/>
    <dgm:cxn modelId="{5FBB38A3-5504-474A-A38B-162088F28B6C}" type="presParOf" srcId="{E93B11F1-AA44-4F95-9D6E-FAD5C7EF2651}" destId="{ED3E0A18-BFF1-40D5-A7C2-603D57996480}" srcOrd="6" destOrd="0" presId="urn:microsoft.com/office/officeart/2005/8/layout/vList2"/>
    <dgm:cxn modelId="{F82473B0-7164-4B48-AC4F-B80D561A94DF}" type="presParOf" srcId="{E93B11F1-AA44-4F95-9D6E-FAD5C7EF2651}" destId="{7575939D-FEF2-40EC-95F0-9D07A3671DC6}" srcOrd="7" destOrd="0" presId="urn:microsoft.com/office/officeart/2005/8/layout/vList2"/>
    <dgm:cxn modelId="{39E7BBD2-7862-46B8-9451-7FB82CB42560}" type="presParOf" srcId="{E93B11F1-AA44-4F95-9D6E-FAD5C7EF2651}" destId="{3416DC25-C0AB-4FEA-9480-055A9B4BC38D}" srcOrd="8" destOrd="0" presId="urn:microsoft.com/office/officeart/2005/8/layout/vList2"/>
    <dgm:cxn modelId="{548E1A04-1C0E-48F1-91A8-64AD850F9BFB}" type="presParOf" srcId="{E93B11F1-AA44-4F95-9D6E-FAD5C7EF2651}" destId="{D24D51A0-0228-437B-9001-AEF6478CD87D}" srcOrd="9" destOrd="0" presId="urn:microsoft.com/office/officeart/2005/8/layout/vList2"/>
    <dgm:cxn modelId="{4EBAA7BC-6C37-4070-9179-7654ED3FA84F}" type="presParOf" srcId="{E93B11F1-AA44-4F95-9D6E-FAD5C7EF2651}" destId="{88B39241-C9D5-4D27-9418-8AB7FB445A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F51877-1E31-4984-B185-BC2C57BFE2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13B17A-B297-482E-BB65-C5DA79C2D7CB}">
      <dgm:prSet/>
      <dgm:spPr/>
      <dgm:t>
        <a:bodyPr/>
        <a:lstStyle/>
        <a:p>
          <a:r>
            <a:rPr lang="en-GB" dirty="0"/>
            <a:t>Deep Neural Networks</a:t>
          </a:r>
          <a:endParaRPr lang="en-US" dirty="0"/>
        </a:p>
      </dgm:t>
    </dgm:pt>
    <dgm:pt modelId="{F7F63E8D-448E-4BA5-B613-59BC5E3C3BC6}" type="parTrans" cxnId="{B0C02EDD-E06E-45B6-8EF9-BA9A0CF9C3EF}">
      <dgm:prSet/>
      <dgm:spPr/>
      <dgm:t>
        <a:bodyPr/>
        <a:lstStyle/>
        <a:p>
          <a:endParaRPr lang="en-US"/>
        </a:p>
      </dgm:t>
    </dgm:pt>
    <dgm:pt modelId="{E4ABB873-8DA5-4558-86FB-F31C52B72733}" type="sibTrans" cxnId="{B0C02EDD-E06E-45B6-8EF9-BA9A0CF9C3EF}">
      <dgm:prSet/>
      <dgm:spPr/>
      <dgm:t>
        <a:bodyPr/>
        <a:lstStyle/>
        <a:p>
          <a:endParaRPr lang="en-US"/>
        </a:p>
      </dgm:t>
    </dgm:pt>
    <dgm:pt modelId="{D5079029-C26F-46E4-A411-D891D43C6C08}">
      <dgm:prSet/>
      <dgm:spPr/>
      <dgm:t>
        <a:bodyPr/>
        <a:lstStyle/>
        <a:p>
          <a:r>
            <a:rPr lang="en-GB" dirty="0"/>
            <a:t>Sequence to Sequence</a:t>
          </a:r>
          <a:endParaRPr lang="en-US" dirty="0"/>
        </a:p>
      </dgm:t>
    </dgm:pt>
    <dgm:pt modelId="{644273C5-C6A4-4BF3-909E-77C8AC588550}" type="parTrans" cxnId="{F974F853-DFC2-481F-876D-1D489F3F2BE9}">
      <dgm:prSet/>
      <dgm:spPr/>
      <dgm:t>
        <a:bodyPr/>
        <a:lstStyle/>
        <a:p>
          <a:endParaRPr lang="en-US"/>
        </a:p>
      </dgm:t>
    </dgm:pt>
    <dgm:pt modelId="{3C8D6D46-57F8-469D-A7A3-5412A1E8F183}" type="sibTrans" cxnId="{F974F853-DFC2-481F-876D-1D489F3F2BE9}">
      <dgm:prSet/>
      <dgm:spPr/>
      <dgm:t>
        <a:bodyPr/>
        <a:lstStyle/>
        <a:p>
          <a:endParaRPr lang="en-US"/>
        </a:p>
      </dgm:t>
    </dgm:pt>
    <dgm:pt modelId="{DBB9533F-A806-489D-B7A8-F467EC83682B}">
      <dgm:prSet/>
      <dgm:spPr/>
      <dgm:t>
        <a:bodyPr/>
        <a:lstStyle/>
        <a:p>
          <a:r>
            <a:rPr lang="en-GB"/>
            <a:t>Autoencoders</a:t>
          </a:r>
          <a:endParaRPr lang="en-US"/>
        </a:p>
      </dgm:t>
    </dgm:pt>
    <dgm:pt modelId="{2F347CEE-91A8-422B-856D-CD98F7C067E2}" type="parTrans" cxnId="{12D9570D-36D8-4D9C-9CC2-FD6B94E624D4}">
      <dgm:prSet/>
      <dgm:spPr/>
      <dgm:t>
        <a:bodyPr/>
        <a:lstStyle/>
        <a:p>
          <a:endParaRPr lang="en-US"/>
        </a:p>
      </dgm:t>
    </dgm:pt>
    <dgm:pt modelId="{9769D99C-3BBE-4DF9-90C0-A7D90380D004}" type="sibTrans" cxnId="{12D9570D-36D8-4D9C-9CC2-FD6B94E624D4}">
      <dgm:prSet/>
      <dgm:spPr/>
      <dgm:t>
        <a:bodyPr/>
        <a:lstStyle/>
        <a:p>
          <a:endParaRPr lang="en-US"/>
        </a:p>
      </dgm:t>
    </dgm:pt>
    <dgm:pt modelId="{90B38184-8BBB-483D-AD3E-FF84609AB1D3}">
      <dgm:prSet/>
      <dgm:spPr/>
      <dgm:t>
        <a:bodyPr/>
        <a:lstStyle/>
        <a:p>
          <a:r>
            <a:rPr lang="en-GB"/>
            <a:t>Transformers</a:t>
          </a:r>
          <a:endParaRPr lang="en-US"/>
        </a:p>
      </dgm:t>
    </dgm:pt>
    <dgm:pt modelId="{576BE559-802F-4C49-82C5-9D5264DD2E48}" type="parTrans" cxnId="{62146BE1-E8C7-4DF3-A3F4-2C7A8A14874F}">
      <dgm:prSet/>
      <dgm:spPr/>
      <dgm:t>
        <a:bodyPr/>
        <a:lstStyle/>
        <a:p>
          <a:endParaRPr lang="en-US"/>
        </a:p>
      </dgm:t>
    </dgm:pt>
    <dgm:pt modelId="{8DF9B815-5E07-4E97-8FAA-E53F90F40FE1}" type="sibTrans" cxnId="{62146BE1-E8C7-4DF3-A3F4-2C7A8A14874F}">
      <dgm:prSet/>
      <dgm:spPr/>
      <dgm:t>
        <a:bodyPr/>
        <a:lstStyle/>
        <a:p>
          <a:endParaRPr lang="en-US"/>
        </a:p>
      </dgm:t>
    </dgm:pt>
    <dgm:pt modelId="{B53C0F39-DFC5-4085-BE8D-B6FB89159486}">
      <dgm:prSet/>
      <dgm:spPr/>
      <dgm:t>
        <a:bodyPr/>
        <a:lstStyle/>
        <a:p>
          <a:r>
            <a:rPr lang="en-GB" dirty="0"/>
            <a:t>Language Models</a:t>
          </a:r>
          <a:endParaRPr lang="en-US" dirty="0"/>
        </a:p>
      </dgm:t>
    </dgm:pt>
    <dgm:pt modelId="{A37A8826-F662-4467-A2E9-4FC98C2F1D8F}" type="parTrans" cxnId="{3396198F-0F17-4627-B9A8-B0D0FE89AF47}">
      <dgm:prSet/>
      <dgm:spPr/>
      <dgm:t>
        <a:bodyPr/>
        <a:lstStyle/>
        <a:p>
          <a:endParaRPr lang="en-US"/>
        </a:p>
      </dgm:t>
    </dgm:pt>
    <dgm:pt modelId="{D2D24D0C-0850-47EE-9D00-371F1BCD9488}" type="sibTrans" cxnId="{3396198F-0F17-4627-B9A8-B0D0FE89AF47}">
      <dgm:prSet/>
      <dgm:spPr/>
      <dgm:t>
        <a:bodyPr/>
        <a:lstStyle/>
        <a:p>
          <a:endParaRPr lang="en-US"/>
        </a:p>
      </dgm:t>
    </dgm:pt>
    <dgm:pt modelId="{9DC590B7-2407-4434-BACE-145256886122}" type="pres">
      <dgm:prSet presAssocID="{9CF51877-1E31-4984-B185-BC2C57BFE226}" presName="linear" presStyleCnt="0">
        <dgm:presLayoutVars>
          <dgm:animLvl val="lvl"/>
          <dgm:resizeHandles val="exact"/>
        </dgm:presLayoutVars>
      </dgm:prSet>
      <dgm:spPr/>
    </dgm:pt>
    <dgm:pt modelId="{7A8470D0-FDD9-4C79-B316-90E4817F99BE}" type="pres">
      <dgm:prSet presAssocID="{E013B17A-B297-482E-BB65-C5DA79C2D7C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15CF4F-5F04-4439-B611-6E7A1631A21B}" type="pres">
      <dgm:prSet presAssocID="{E4ABB873-8DA5-4558-86FB-F31C52B72733}" presName="spacer" presStyleCnt="0"/>
      <dgm:spPr/>
    </dgm:pt>
    <dgm:pt modelId="{6820061A-3BD5-4E80-AF73-BDC7CFFE802F}" type="pres">
      <dgm:prSet presAssocID="{D5079029-C26F-46E4-A411-D891D43C6C0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4212BB6-C0DC-46CA-A135-4974BD7C7043}" type="pres">
      <dgm:prSet presAssocID="{3C8D6D46-57F8-469D-A7A3-5412A1E8F183}" presName="spacer" presStyleCnt="0"/>
      <dgm:spPr/>
    </dgm:pt>
    <dgm:pt modelId="{8F51E955-A769-419A-96D0-4812142432DC}" type="pres">
      <dgm:prSet presAssocID="{DBB9533F-A806-489D-B7A8-F467EC8368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C8B5999-09EE-4DA4-A35E-F47A0830CFDB}" type="pres">
      <dgm:prSet presAssocID="{9769D99C-3BBE-4DF9-90C0-A7D90380D004}" presName="spacer" presStyleCnt="0"/>
      <dgm:spPr/>
    </dgm:pt>
    <dgm:pt modelId="{7B7A4CC9-E7ED-451D-80CA-96DC03439FB0}" type="pres">
      <dgm:prSet presAssocID="{90B38184-8BBB-483D-AD3E-FF84609AB1D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E258667-F5F6-4935-8464-CF09FFADD8AE}" type="pres">
      <dgm:prSet presAssocID="{8DF9B815-5E07-4E97-8FAA-E53F90F40FE1}" presName="spacer" presStyleCnt="0"/>
      <dgm:spPr/>
    </dgm:pt>
    <dgm:pt modelId="{AF6D9CEE-4AA1-40A5-8635-E349E165976F}" type="pres">
      <dgm:prSet presAssocID="{B53C0F39-DFC5-4085-BE8D-B6FB8915948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2EDCC07-B2FE-4C09-B89D-7174A3BF0152}" type="presOf" srcId="{90B38184-8BBB-483D-AD3E-FF84609AB1D3}" destId="{7B7A4CC9-E7ED-451D-80CA-96DC03439FB0}" srcOrd="0" destOrd="0" presId="urn:microsoft.com/office/officeart/2005/8/layout/vList2"/>
    <dgm:cxn modelId="{12D9570D-36D8-4D9C-9CC2-FD6B94E624D4}" srcId="{9CF51877-1E31-4984-B185-BC2C57BFE226}" destId="{DBB9533F-A806-489D-B7A8-F467EC83682B}" srcOrd="2" destOrd="0" parTransId="{2F347CEE-91A8-422B-856D-CD98F7C067E2}" sibTransId="{9769D99C-3BBE-4DF9-90C0-A7D90380D004}"/>
    <dgm:cxn modelId="{DDBF6929-F422-4DB4-A4EB-7CD9CA5C1348}" type="presOf" srcId="{B53C0F39-DFC5-4085-BE8D-B6FB89159486}" destId="{AF6D9CEE-4AA1-40A5-8635-E349E165976F}" srcOrd="0" destOrd="0" presId="urn:microsoft.com/office/officeart/2005/8/layout/vList2"/>
    <dgm:cxn modelId="{4DC0A536-4273-41E7-9650-EDE9265F9AAD}" type="presOf" srcId="{D5079029-C26F-46E4-A411-D891D43C6C08}" destId="{6820061A-3BD5-4E80-AF73-BDC7CFFE802F}" srcOrd="0" destOrd="0" presId="urn:microsoft.com/office/officeart/2005/8/layout/vList2"/>
    <dgm:cxn modelId="{50DC5F62-E564-4E4F-BB23-14EF8FFE3E81}" type="presOf" srcId="{E013B17A-B297-482E-BB65-C5DA79C2D7CB}" destId="{7A8470D0-FDD9-4C79-B316-90E4817F99BE}" srcOrd="0" destOrd="0" presId="urn:microsoft.com/office/officeart/2005/8/layout/vList2"/>
    <dgm:cxn modelId="{F974F853-DFC2-481F-876D-1D489F3F2BE9}" srcId="{9CF51877-1E31-4984-B185-BC2C57BFE226}" destId="{D5079029-C26F-46E4-A411-D891D43C6C08}" srcOrd="1" destOrd="0" parTransId="{644273C5-C6A4-4BF3-909E-77C8AC588550}" sibTransId="{3C8D6D46-57F8-469D-A7A3-5412A1E8F183}"/>
    <dgm:cxn modelId="{3396198F-0F17-4627-B9A8-B0D0FE89AF47}" srcId="{9CF51877-1E31-4984-B185-BC2C57BFE226}" destId="{B53C0F39-DFC5-4085-BE8D-B6FB89159486}" srcOrd="4" destOrd="0" parTransId="{A37A8826-F662-4467-A2E9-4FC98C2F1D8F}" sibTransId="{D2D24D0C-0850-47EE-9D00-371F1BCD9488}"/>
    <dgm:cxn modelId="{23756CB6-463C-442E-948C-C716A3A8B9D5}" type="presOf" srcId="{DBB9533F-A806-489D-B7A8-F467EC83682B}" destId="{8F51E955-A769-419A-96D0-4812142432DC}" srcOrd="0" destOrd="0" presId="urn:microsoft.com/office/officeart/2005/8/layout/vList2"/>
    <dgm:cxn modelId="{B0C02EDD-E06E-45B6-8EF9-BA9A0CF9C3EF}" srcId="{9CF51877-1E31-4984-B185-BC2C57BFE226}" destId="{E013B17A-B297-482E-BB65-C5DA79C2D7CB}" srcOrd="0" destOrd="0" parTransId="{F7F63E8D-448E-4BA5-B613-59BC5E3C3BC6}" sibTransId="{E4ABB873-8DA5-4558-86FB-F31C52B72733}"/>
    <dgm:cxn modelId="{62146BE1-E8C7-4DF3-A3F4-2C7A8A14874F}" srcId="{9CF51877-1E31-4984-B185-BC2C57BFE226}" destId="{90B38184-8BBB-483D-AD3E-FF84609AB1D3}" srcOrd="3" destOrd="0" parTransId="{576BE559-802F-4C49-82C5-9D5264DD2E48}" sibTransId="{8DF9B815-5E07-4E97-8FAA-E53F90F40FE1}"/>
    <dgm:cxn modelId="{E33B70F1-528B-4204-8FFE-A4A2F1E31898}" type="presOf" srcId="{9CF51877-1E31-4984-B185-BC2C57BFE226}" destId="{9DC590B7-2407-4434-BACE-145256886122}" srcOrd="0" destOrd="0" presId="urn:microsoft.com/office/officeart/2005/8/layout/vList2"/>
    <dgm:cxn modelId="{A5B9AE53-3833-4E6E-B23C-1D4BD2797724}" type="presParOf" srcId="{9DC590B7-2407-4434-BACE-145256886122}" destId="{7A8470D0-FDD9-4C79-B316-90E4817F99BE}" srcOrd="0" destOrd="0" presId="urn:microsoft.com/office/officeart/2005/8/layout/vList2"/>
    <dgm:cxn modelId="{121AC5E2-3991-4D90-87E9-9A5DDD9BCBC0}" type="presParOf" srcId="{9DC590B7-2407-4434-BACE-145256886122}" destId="{2A15CF4F-5F04-4439-B611-6E7A1631A21B}" srcOrd="1" destOrd="0" presId="urn:microsoft.com/office/officeart/2005/8/layout/vList2"/>
    <dgm:cxn modelId="{486AC3C0-FD35-419B-8A2C-3CFA55731324}" type="presParOf" srcId="{9DC590B7-2407-4434-BACE-145256886122}" destId="{6820061A-3BD5-4E80-AF73-BDC7CFFE802F}" srcOrd="2" destOrd="0" presId="urn:microsoft.com/office/officeart/2005/8/layout/vList2"/>
    <dgm:cxn modelId="{D39296FE-2BD0-46B4-A297-45AE98FC5923}" type="presParOf" srcId="{9DC590B7-2407-4434-BACE-145256886122}" destId="{F4212BB6-C0DC-46CA-A135-4974BD7C7043}" srcOrd="3" destOrd="0" presId="urn:microsoft.com/office/officeart/2005/8/layout/vList2"/>
    <dgm:cxn modelId="{41CED5A1-7062-4B9B-A541-A0CC15D3F9C1}" type="presParOf" srcId="{9DC590B7-2407-4434-BACE-145256886122}" destId="{8F51E955-A769-419A-96D0-4812142432DC}" srcOrd="4" destOrd="0" presId="urn:microsoft.com/office/officeart/2005/8/layout/vList2"/>
    <dgm:cxn modelId="{47021A84-EAF0-4103-ACFC-221B19886815}" type="presParOf" srcId="{9DC590B7-2407-4434-BACE-145256886122}" destId="{BC8B5999-09EE-4DA4-A35E-F47A0830CFDB}" srcOrd="5" destOrd="0" presId="urn:microsoft.com/office/officeart/2005/8/layout/vList2"/>
    <dgm:cxn modelId="{5E23C082-4313-455C-B8F1-3FA89C234B1A}" type="presParOf" srcId="{9DC590B7-2407-4434-BACE-145256886122}" destId="{7B7A4CC9-E7ED-451D-80CA-96DC03439FB0}" srcOrd="6" destOrd="0" presId="urn:microsoft.com/office/officeart/2005/8/layout/vList2"/>
    <dgm:cxn modelId="{1D5B6921-E489-403A-A117-56D9319B896E}" type="presParOf" srcId="{9DC590B7-2407-4434-BACE-145256886122}" destId="{4E258667-F5F6-4935-8464-CF09FFADD8AE}" srcOrd="7" destOrd="0" presId="urn:microsoft.com/office/officeart/2005/8/layout/vList2"/>
    <dgm:cxn modelId="{B166030E-3187-40F7-88F3-B3EA10576FD6}" type="presParOf" srcId="{9DC590B7-2407-4434-BACE-145256886122}" destId="{AF6D9CEE-4AA1-40A5-8635-E349E165976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FA8B52-D466-4C6A-A6E9-2FFD622244D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223A92-D0AA-4C26-A7AE-1E0B28250F4A}">
      <dgm:prSet/>
      <dgm:spPr/>
      <dgm:t>
        <a:bodyPr/>
        <a:lstStyle/>
        <a:p>
          <a:pPr>
            <a:defRPr cap="all"/>
          </a:pPr>
          <a:r>
            <a:rPr lang="en-GB" dirty="0"/>
            <a:t>They use natural language processing</a:t>
          </a:r>
          <a:endParaRPr lang="en-US" dirty="0"/>
        </a:p>
      </dgm:t>
    </dgm:pt>
    <dgm:pt modelId="{753CC68C-E399-4B87-98A5-8763924F9BC5}" type="parTrans" cxnId="{AD4DEEC3-2546-4789-9042-5BD1B13FC0B7}">
      <dgm:prSet/>
      <dgm:spPr/>
      <dgm:t>
        <a:bodyPr/>
        <a:lstStyle/>
        <a:p>
          <a:endParaRPr lang="en-US"/>
        </a:p>
      </dgm:t>
    </dgm:pt>
    <dgm:pt modelId="{5DB32D9C-1B53-4305-ADD7-6266B063FF73}" type="sibTrans" cxnId="{AD4DEEC3-2546-4789-9042-5BD1B13FC0B7}">
      <dgm:prSet/>
      <dgm:spPr/>
      <dgm:t>
        <a:bodyPr/>
        <a:lstStyle/>
        <a:p>
          <a:endParaRPr lang="en-US"/>
        </a:p>
      </dgm:t>
    </dgm:pt>
    <dgm:pt modelId="{05A9C26E-F346-4A6B-9309-7F2D7E1D829F}">
      <dgm:prSet/>
      <dgm:spPr/>
      <dgm:t>
        <a:bodyPr/>
        <a:lstStyle/>
        <a:p>
          <a:pPr>
            <a:defRPr cap="all"/>
          </a:pPr>
          <a:r>
            <a:rPr lang="en-GB" dirty="0"/>
            <a:t>They read a request from a user and try to provide a response</a:t>
          </a:r>
          <a:endParaRPr lang="en-US" dirty="0"/>
        </a:p>
      </dgm:t>
    </dgm:pt>
    <dgm:pt modelId="{054D90DC-F686-48BE-9AE3-791C7196F5AA}" type="parTrans" cxnId="{44CF2D93-2E1B-4C35-B50A-9624B75A7466}">
      <dgm:prSet/>
      <dgm:spPr/>
      <dgm:t>
        <a:bodyPr/>
        <a:lstStyle/>
        <a:p>
          <a:endParaRPr lang="en-US"/>
        </a:p>
      </dgm:t>
    </dgm:pt>
    <dgm:pt modelId="{F93A06C7-A987-415B-A6B3-BBEACBBD777F}" type="sibTrans" cxnId="{44CF2D93-2E1B-4C35-B50A-9624B75A7466}">
      <dgm:prSet/>
      <dgm:spPr/>
      <dgm:t>
        <a:bodyPr/>
        <a:lstStyle/>
        <a:p>
          <a:endParaRPr lang="en-US"/>
        </a:p>
      </dgm:t>
    </dgm:pt>
    <dgm:pt modelId="{3974DC48-0AFC-467C-9A4E-9B4303512AC8}">
      <dgm:prSet/>
      <dgm:spPr/>
      <dgm:t>
        <a:bodyPr/>
        <a:lstStyle/>
        <a:p>
          <a:pPr>
            <a:defRPr cap="all"/>
          </a:pPr>
          <a:r>
            <a:rPr lang="en-GB" dirty="0"/>
            <a:t>They are able to create new and creative content</a:t>
          </a:r>
          <a:endParaRPr lang="en-US" dirty="0"/>
        </a:p>
      </dgm:t>
    </dgm:pt>
    <dgm:pt modelId="{C751CDB8-5DF3-40B2-A204-746C167AF40E}" type="parTrans" cxnId="{BF445762-C622-4FBB-8477-19A26C2BDEA9}">
      <dgm:prSet/>
      <dgm:spPr/>
      <dgm:t>
        <a:bodyPr/>
        <a:lstStyle/>
        <a:p>
          <a:endParaRPr lang="en-US"/>
        </a:p>
      </dgm:t>
    </dgm:pt>
    <dgm:pt modelId="{1AF46727-337A-48ED-9EC7-3EA77FC58AF0}" type="sibTrans" cxnId="{BF445762-C622-4FBB-8477-19A26C2BDEA9}">
      <dgm:prSet/>
      <dgm:spPr/>
      <dgm:t>
        <a:bodyPr/>
        <a:lstStyle/>
        <a:p>
          <a:endParaRPr lang="en-US"/>
        </a:p>
      </dgm:t>
    </dgm:pt>
    <dgm:pt modelId="{7FC85DAA-BF38-4024-B44D-1CA84832E7A2}" type="pres">
      <dgm:prSet presAssocID="{01FA8B52-D466-4C6A-A6E9-2FFD622244DD}" presName="root" presStyleCnt="0">
        <dgm:presLayoutVars>
          <dgm:dir/>
          <dgm:resizeHandles val="exact"/>
        </dgm:presLayoutVars>
      </dgm:prSet>
      <dgm:spPr/>
    </dgm:pt>
    <dgm:pt modelId="{DA3FD4CE-08A4-4E11-AD9E-FC1DD2B75FC3}" type="pres">
      <dgm:prSet presAssocID="{C2223A92-D0AA-4C26-A7AE-1E0B28250F4A}" presName="compNode" presStyleCnt="0"/>
      <dgm:spPr/>
    </dgm:pt>
    <dgm:pt modelId="{94A766CA-C40D-4960-A559-14A0141DFA70}" type="pres">
      <dgm:prSet presAssocID="{C2223A92-D0AA-4C26-A7AE-1E0B28250F4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58BB458-8684-4AA6-97C7-E6812BF61C09}" type="pres">
      <dgm:prSet presAssocID="{C2223A92-D0AA-4C26-A7AE-1E0B28250F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CE0AE6-F074-4217-889B-9379B2F7C5D8}" type="pres">
      <dgm:prSet presAssocID="{C2223A92-D0AA-4C26-A7AE-1E0B28250F4A}" presName="spaceRect" presStyleCnt="0"/>
      <dgm:spPr/>
    </dgm:pt>
    <dgm:pt modelId="{63C2BA67-F0A7-418E-A353-4D1D11745DD4}" type="pres">
      <dgm:prSet presAssocID="{C2223A92-D0AA-4C26-A7AE-1E0B28250F4A}" presName="textRect" presStyleLbl="revTx" presStyleIdx="0" presStyleCnt="3">
        <dgm:presLayoutVars>
          <dgm:chMax val="1"/>
          <dgm:chPref val="1"/>
        </dgm:presLayoutVars>
      </dgm:prSet>
      <dgm:spPr/>
    </dgm:pt>
    <dgm:pt modelId="{D86D9768-521C-4AB1-A6A7-33C95A1D050B}" type="pres">
      <dgm:prSet presAssocID="{5DB32D9C-1B53-4305-ADD7-6266B063FF73}" presName="sibTrans" presStyleCnt="0"/>
      <dgm:spPr/>
    </dgm:pt>
    <dgm:pt modelId="{CC63FF32-E15A-4835-AE88-8694A8715E74}" type="pres">
      <dgm:prSet presAssocID="{05A9C26E-F346-4A6B-9309-7F2D7E1D829F}" presName="compNode" presStyleCnt="0"/>
      <dgm:spPr/>
    </dgm:pt>
    <dgm:pt modelId="{F370D402-4FBB-4349-B432-73CF910C8874}" type="pres">
      <dgm:prSet presAssocID="{05A9C26E-F346-4A6B-9309-7F2D7E1D829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BCAE9BE-DD70-4C13-8C27-474856078C21}" type="pres">
      <dgm:prSet presAssocID="{05A9C26E-F346-4A6B-9309-7F2D7E1D82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6599C3E-F63E-4D3A-BA00-8D7A18371545}" type="pres">
      <dgm:prSet presAssocID="{05A9C26E-F346-4A6B-9309-7F2D7E1D829F}" presName="spaceRect" presStyleCnt="0"/>
      <dgm:spPr/>
    </dgm:pt>
    <dgm:pt modelId="{48F3A2C8-05F7-426A-9EF6-8D9EE22B895A}" type="pres">
      <dgm:prSet presAssocID="{05A9C26E-F346-4A6B-9309-7F2D7E1D829F}" presName="textRect" presStyleLbl="revTx" presStyleIdx="1" presStyleCnt="3">
        <dgm:presLayoutVars>
          <dgm:chMax val="1"/>
          <dgm:chPref val="1"/>
        </dgm:presLayoutVars>
      </dgm:prSet>
      <dgm:spPr/>
    </dgm:pt>
    <dgm:pt modelId="{649DF20A-A301-42CB-BB45-4F65E15CC5B2}" type="pres">
      <dgm:prSet presAssocID="{F93A06C7-A987-415B-A6B3-BBEACBBD777F}" presName="sibTrans" presStyleCnt="0"/>
      <dgm:spPr/>
    </dgm:pt>
    <dgm:pt modelId="{19149E51-F68A-4840-933F-3A7FA299A428}" type="pres">
      <dgm:prSet presAssocID="{3974DC48-0AFC-467C-9A4E-9B4303512AC8}" presName="compNode" presStyleCnt="0"/>
      <dgm:spPr/>
    </dgm:pt>
    <dgm:pt modelId="{9FCB2E33-50F5-489F-8035-3EB9351A685E}" type="pres">
      <dgm:prSet presAssocID="{3974DC48-0AFC-467C-9A4E-9B4303512AC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4656BE-214B-4ECD-9E55-3BD01799D18E}" type="pres">
      <dgm:prSet presAssocID="{3974DC48-0AFC-467C-9A4E-9B4303512A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A5ED50CB-AF57-4219-B008-C949CF7EF0F8}" type="pres">
      <dgm:prSet presAssocID="{3974DC48-0AFC-467C-9A4E-9B4303512AC8}" presName="spaceRect" presStyleCnt="0"/>
      <dgm:spPr/>
    </dgm:pt>
    <dgm:pt modelId="{BBFDAD88-5883-49A8-8DE5-223A217D94B1}" type="pres">
      <dgm:prSet presAssocID="{3974DC48-0AFC-467C-9A4E-9B4303512A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406C5F-0CC2-427C-896B-3A9DEB5CF537}" type="presOf" srcId="{01FA8B52-D466-4C6A-A6E9-2FFD622244DD}" destId="{7FC85DAA-BF38-4024-B44D-1CA84832E7A2}" srcOrd="0" destOrd="0" presId="urn:microsoft.com/office/officeart/2018/5/layout/IconLeafLabelList"/>
    <dgm:cxn modelId="{90DE3360-EFE8-42B8-A503-80D56FECF4FB}" type="presOf" srcId="{05A9C26E-F346-4A6B-9309-7F2D7E1D829F}" destId="{48F3A2C8-05F7-426A-9EF6-8D9EE22B895A}" srcOrd="0" destOrd="0" presId="urn:microsoft.com/office/officeart/2018/5/layout/IconLeafLabelList"/>
    <dgm:cxn modelId="{BF445762-C622-4FBB-8477-19A26C2BDEA9}" srcId="{01FA8B52-D466-4C6A-A6E9-2FFD622244DD}" destId="{3974DC48-0AFC-467C-9A4E-9B4303512AC8}" srcOrd="2" destOrd="0" parTransId="{C751CDB8-5DF3-40B2-A204-746C167AF40E}" sibTransId="{1AF46727-337A-48ED-9EC7-3EA77FC58AF0}"/>
    <dgm:cxn modelId="{44CF2D93-2E1B-4C35-B50A-9624B75A7466}" srcId="{01FA8B52-D466-4C6A-A6E9-2FFD622244DD}" destId="{05A9C26E-F346-4A6B-9309-7F2D7E1D829F}" srcOrd="1" destOrd="0" parTransId="{054D90DC-F686-48BE-9AE3-791C7196F5AA}" sibTransId="{F93A06C7-A987-415B-A6B3-BBEACBBD777F}"/>
    <dgm:cxn modelId="{7AA692A9-05C5-4524-92BD-74D838BDCD0A}" type="presOf" srcId="{C2223A92-D0AA-4C26-A7AE-1E0B28250F4A}" destId="{63C2BA67-F0A7-418E-A353-4D1D11745DD4}" srcOrd="0" destOrd="0" presId="urn:microsoft.com/office/officeart/2018/5/layout/IconLeafLabelList"/>
    <dgm:cxn modelId="{374055B2-8826-4760-A1BD-38670AD1041B}" type="presOf" srcId="{3974DC48-0AFC-467C-9A4E-9B4303512AC8}" destId="{BBFDAD88-5883-49A8-8DE5-223A217D94B1}" srcOrd="0" destOrd="0" presId="urn:microsoft.com/office/officeart/2018/5/layout/IconLeafLabelList"/>
    <dgm:cxn modelId="{AD4DEEC3-2546-4789-9042-5BD1B13FC0B7}" srcId="{01FA8B52-D466-4C6A-A6E9-2FFD622244DD}" destId="{C2223A92-D0AA-4C26-A7AE-1E0B28250F4A}" srcOrd="0" destOrd="0" parTransId="{753CC68C-E399-4B87-98A5-8763924F9BC5}" sibTransId="{5DB32D9C-1B53-4305-ADD7-6266B063FF73}"/>
    <dgm:cxn modelId="{2A5AD635-2E2D-40FE-BBDA-FDA6EE08CD62}" type="presParOf" srcId="{7FC85DAA-BF38-4024-B44D-1CA84832E7A2}" destId="{DA3FD4CE-08A4-4E11-AD9E-FC1DD2B75FC3}" srcOrd="0" destOrd="0" presId="urn:microsoft.com/office/officeart/2018/5/layout/IconLeafLabelList"/>
    <dgm:cxn modelId="{C395FD66-35FA-49D9-A6FE-A1E8D44F6328}" type="presParOf" srcId="{DA3FD4CE-08A4-4E11-AD9E-FC1DD2B75FC3}" destId="{94A766CA-C40D-4960-A559-14A0141DFA70}" srcOrd="0" destOrd="0" presId="urn:microsoft.com/office/officeart/2018/5/layout/IconLeafLabelList"/>
    <dgm:cxn modelId="{ED6FED4B-BA96-4D32-A3C3-44CCAF97E33C}" type="presParOf" srcId="{DA3FD4CE-08A4-4E11-AD9E-FC1DD2B75FC3}" destId="{858BB458-8684-4AA6-97C7-E6812BF61C09}" srcOrd="1" destOrd="0" presId="urn:microsoft.com/office/officeart/2018/5/layout/IconLeafLabelList"/>
    <dgm:cxn modelId="{75D2EB56-5410-48FA-893B-12E797A0EEC4}" type="presParOf" srcId="{DA3FD4CE-08A4-4E11-AD9E-FC1DD2B75FC3}" destId="{1ACE0AE6-F074-4217-889B-9379B2F7C5D8}" srcOrd="2" destOrd="0" presId="urn:microsoft.com/office/officeart/2018/5/layout/IconLeafLabelList"/>
    <dgm:cxn modelId="{D13B344F-75CB-4C99-A04C-B21881E0743A}" type="presParOf" srcId="{DA3FD4CE-08A4-4E11-AD9E-FC1DD2B75FC3}" destId="{63C2BA67-F0A7-418E-A353-4D1D11745DD4}" srcOrd="3" destOrd="0" presId="urn:microsoft.com/office/officeart/2018/5/layout/IconLeafLabelList"/>
    <dgm:cxn modelId="{267ED276-E1DD-4A5C-A26F-D37A070603DD}" type="presParOf" srcId="{7FC85DAA-BF38-4024-B44D-1CA84832E7A2}" destId="{D86D9768-521C-4AB1-A6A7-33C95A1D050B}" srcOrd="1" destOrd="0" presId="urn:microsoft.com/office/officeart/2018/5/layout/IconLeafLabelList"/>
    <dgm:cxn modelId="{47D3F2B9-F86A-4978-AF0D-671B6A8A6D0C}" type="presParOf" srcId="{7FC85DAA-BF38-4024-B44D-1CA84832E7A2}" destId="{CC63FF32-E15A-4835-AE88-8694A8715E74}" srcOrd="2" destOrd="0" presId="urn:microsoft.com/office/officeart/2018/5/layout/IconLeafLabelList"/>
    <dgm:cxn modelId="{8BF3AF8A-0035-45B9-A5C3-45AB9A1B3516}" type="presParOf" srcId="{CC63FF32-E15A-4835-AE88-8694A8715E74}" destId="{F370D402-4FBB-4349-B432-73CF910C8874}" srcOrd="0" destOrd="0" presId="urn:microsoft.com/office/officeart/2018/5/layout/IconLeafLabelList"/>
    <dgm:cxn modelId="{83611AE8-7533-4E5A-9ECB-79031FBDBB83}" type="presParOf" srcId="{CC63FF32-E15A-4835-AE88-8694A8715E74}" destId="{3BCAE9BE-DD70-4C13-8C27-474856078C21}" srcOrd="1" destOrd="0" presId="urn:microsoft.com/office/officeart/2018/5/layout/IconLeafLabelList"/>
    <dgm:cxn modelId="{005E710F-F769-48F6-9AF9-7664DE6CE63B}" type="presParOf" srcId="{CC63FF32-E15A-4835-AE88-8694A8715E74}" destId="{B6599C3E-F63E-4D3A-BA00-8D7A18371545}" srcOrd="2" destOrd="0" presId="urn:microsoft.com/office/officeart/2018/5/layout/IconLeafLabelList"/>
    <dgm:cxn modelId="{3329FEDB-2757-4772-9499-5BA33C1FDAE1}" type="presParOf" srcId="{CC63FF32-E15A-4835-AE88-8694A8715E74}" destId="{48F3A2C8-05F7-426A-9EF6-8D9EE22B895A}" srcOrd="3" destOrd="0" presId="urn:microsoft.com/office/officeart/2018/5/layout/IconLeafLabelList"/>
    <dgm:cxn modelId="{6F0E7FE8-A099-4288-8AB0-364900400A3F}" type="presParOf" srcId="{7FC85DAA-BF38-4024-B44D-1CA84832E7A2}" destId="{649DF20A-A301-42CB-BB45-4F65E15CC5B2}" srcOrd="3" destOrd="0" presId="urn:microsoft.com/office/officeart/2018/5/layout/IconLeafLabelList"/>
    <dgm:cxn modelId="{045B926C-519F-43DB-ABD9-63BF88CF13BB}" type="presParOf" srcId="{7FC85DAA-BF38-4024-B44D-1CA84832E7A2}" destId="{19149E51-F68A-4840-933F-3A7FA299A428}" srcOrd="4" destOrd="0" presId="urn:microsoft.com/office/officeart/2018/5/layout/IconLeafLabelList"/>
    <dgm:cxn modelId="{58BABA35-FADC-4201-B555-02B685207F63}" type="presParOf" srcId="{19149E51-F68A-4840-933F-3A7FA299A428}" destId="{9FCB2E33-50F5-489F-8035-3EB9351A685E}" srcOrd="0" destOrd="0" presId="urn:microsoft.com/office/officeart/2018/5/layout/IconLeafLabelList"/>
    <dgm:cxn modelId="{906E7CAE-343E-477B-A801-4AF60B85EA92}" type="presParOf" srcId="{19149E51-F68A-4840-933F-3A7FA299A428}" destId="{FF4656BE-214B-4ECD-9E55-3BD01799D18E}" srcOrd="1" destOrd="0" presId="urn:microsoft.com/office/officeart/2018/5/layout/IconLeafLabelList"/>
    <dgm:cxn modelId="{2DF146E9-2217-4C08-9B52-D85BAE31DD73}" type="presParOf" srcId="{19149E51-F68A-4840-933F-3A7FA299A428}" destId="{A5ED50CB-AF57-4219-B008-C949CF7EF0F8}" srcOrd="2" destOrd="0" presId="urn:microsoft.com/office/officeart/2018/5/layout/IconLeafLabelList"/>
    <dgm:cxn modelId="{429E2F54-5C61-4523-8997-46E4EC13DD2E}" type="presParOf" srcId="{19149E51-F68A-4840-933F-3A7FA299A428}" destId="{BBFDAD88-5883-49A8-8DE5-223A217D94B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12407E-12D2-4C11-9C8C-AC5C8CB981BF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70FFBAC-A9EE-4A49-BAD1-4A7F4BDF1899}">
      <dgm:prSet/>
      <dgm:spPr/>
      <dgm:t>
        <a:bodyPr/>
        <a:lstStyle/>
        <a:p>
          <a:r>
            <a:rPr lang="en-GB" dirty="0"/>
            <a:t>They have become very popular</a:t>
          </a:r>
          <a:endParaRPr lang="en-US" dirty="0"/>
        </a:p>
      </dgm:t>
    </dgm:pt>
    <dgm:pt modelId="{09556177-3509-4F60-BDB2-5FB5F02E9D26}" type="parTrans" cxnId="{A9E0E7E2-BF23-4CBF-97C5-77722734016D}">
      <dgm:prSet/>
      <dgm:spPr/>
      <dgm:t>
        <a:bodyPr/>
        <a:lstStyle/>
        <a:p>
          <a:endParaRPr lang="en-US"/>
        </a:p>
      </dgm:t>
    </dgm:pt>
    <dgm:pt modelId="{42A05D7A-5771-4131-9C9E-03CCE1BC9F4A}" type="sibTrans" cxnId="{A9E0E7E2-BF23-4CBF-97C5-77722734016D}">
      <dgm:prSet/>
      <dgm:spPr/>
      <dgm:t>
        <a:bodyPr/>
        <a:lstStyle/>
        <a:p>
          <a:endParaRPr lang="en-US"/>
        </a:p>
      </dgm:t>
    </dgm:pt>
    <dgm:pt modelId="{8CAAF68B-B5FA-4393-8B57-01D7E84AE934}">
      <dgm:prSet/>
      <dgm:spPr/>
      <dgm:t>
        <a:bodyPr/>
        <a:lstStyle/>
        <a:p>
          <a:r>
            <a:rPr lang="en-GB" dirty="0"/>
            <a:t>ChatGPT, Dall-e or </a:t>
          </a:r>
          <a:r>
            <a:rPr lang="en-GB" dirty="0" err="1"/>
            <a:t>MusicML</a:t>
          </a:r>
          <a:endParaRPr lang="en-US" dirty="0"/>
        </a:p>
      </dgm:t>
    </dgm:pt>
    <dgm:pt modelId="{6E6BA1E3-B66B-4597-86D0-6060D59585DA}" type="parTrans" cxnId="{3171DD0D-B011-4BAE-9584-2C5122A17DAF}">
      <dgm:prSet/>
      <dgm:spPr/>
      <dgm:t>
        <a:bodyPr/>
        <a:lstStyle/>
        <a:p>
          <a:endParaRPr lang="en-US"/>
        </a:p>
      </dgm:t>
    </dgm:pt>
    <dgm:pt modelId="{A87197E3-3E20-49E2-A8F2-80562AAAAE6E}" type="sibTrans" cxnId="{3171DD0D-B011-4BAE-9584-2C5122A17DAF}">
      <dgm:prSet/>
      <dgm:spPr/>
      <dgm:t>
        <a:bodyPr/>
        <a:lstStyle/>
        <a:p>
          <a:endParaRPr lang="en-US"/>
        </a:p>
      </dgm:t>
    </dgm:pt>
    <dgm:pt modelId="{30750FD1-0A57-410C-AECE-32BFDEDDCC9F}">
      <dgm:prSet/>
      <dgm:spPr/>
      <dgm:t>
        <a:bodyPr/>
        <a:lstStyle/>
        <a:p>
          <a:r>
            <a:rPr lang="en-GB" dirty="0"/>
            <a:t>Capable of creating original content</a:t>
          </a:r>
          <a:endParaRPr lang="en-US" dirty="0"/>
        </a:p>
      </dgm:t>
    </dgm:pt>
    <dgm:pt modelId="{4E682AFE-410E-4A97-9658-3ABCD13DCAA0}" type="parTrans" cxnId="{CD7417EB-448C-4F29-A817-754C414D8053}">
      <dgm:prSet/>
      <dgm:spPr/>
      <dgm:t>
        <a:bodyPr/>
        <a:lstStyle/>
        <a:p>
          <a:endParaRPr lang="en-US"/>
        </a:p>
      </dgm:t>
    </dgm:pt>
    <dgm:pt modelId="{D478B929-D7B7-474B-BE77-38506459F094}" type="sibTrans" cxnId="{CD7417EB-448C-4F29-A817-754C414D8053}">
      <dgm:prSet/>
      <dgm:spPr/>
      <dgm:t>
        <a:bodyPr/>
        <a:lstStyle/>
        <a:p>
          <a:endParaRPr lang="en-US"/>
        </a:p>
      </dgm:t>
    </dgm:pt>
    <dgm:pt modelId="{1252084D-99AA-47E0-93BF-CC136C237375}" type="pres">
      <dgm:prSet presAssocID="{6812407E-12D2-4C11-9C8C-AC5C8CB981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72A898-D396-47F5-BE19-B4EFAD37B2DD}" type="pres">
      <dgm:prSet presAssocID="{070FFBAC-A9EE-4A49-BAD1-4A7F4BDF1899}" presName="hierRoot1" presStyleCnt="0"/>
      <dgm:spPr/>
    </dgm:pt>
    <dgm:pt modelId="{05E8F4DE-08FC-4243-B9C4-8207CA583928}" type="pres">
      <dgm:prSet presAssocID="{070FFBAC-A9EE-4A49-BAD1-4A7F4BDF1899}" presName="composite" presStyleCnt="0"/>
      <dgm:spPr/>
    </dgm:pt>
    <dgm:pt modelId="{DE29144B-B01E-4E2D-90A4-D95EF78E6A3B}" type="pres">
      <dgm:prSet presAssocID="{070FFBAC-A9EE-4A49-BAD1-4A7F4BDF1899}" presName="background" presStyleLbl="node0" presStyleIdx="0" presStyleCnt="3"/>
      <dgm:spPr/>
    </dgm:pt>
    <dgm:pt modelId="{008A76FD-978A-4C31-884A-63C868620728}" type="pres">
      <dgm:prSet presAssocID="{070FFBAC-A9EE-4A49-BAD1-4A7F4BDF1899}" presName="text" presStyleLbl="fgAcc0" presStyleIdx="0" presStyleCnt="3">
        <dgm:presLayoutVars>
          <dgm:chPref val="3"/>
        </dgm:presLayoutVars>
      </dgm:prSet>
      <dgm:spPr/>
    </dgm:pt>
    <dgm:pt modelId="{5441E1D2-A875-4459-A017-7D432CA0175F}" type="pres">
      <dgm:prSet presAssocID="{070FFBAC-A9EE-4A49-BAD1-4A7F4BDF1899}" presName="hierChild2" presStyleCnt="0"/>
      <dgm:spPr/>
    </dgm:pt>
    <dgm:pt modelId="{BAD0E98C-A6DC-4120-BB26-6DF6074BF738}" type="pres">
      <dgm:prSet presAssocID="{8CAAF68B-B5FA-4393-8B57-01D7E84AE934}" presName="hierRoot1" presStyleCnt="0"/>
      <dgm:spPr/>
    </dgm:pt>
    <dgm:pt modelId="{494EF85B-E2CD-49C3-BCBA-C5F7ED5C97E3}" type="pres">
      <dgm:prSet presAssocID="{8CAAF68B-B5FA-4393-8B57-01D7E84AE934}" presName="composite" presStyleCnt="0"/>
      <dgm:spPr/>
    </dgm:pt>
    <dgm:pt modelId="{154C63A2-D09E-42FB-BF17-9F5CD55095D8}" type="pres">
      <dgm:prSet presAssocID="{8CAAF68B-B5FA-4393-8B57-01D7E84AE934}" presName="background" presStyleLbl="node0" presStyleIdx="1" presStyleCnt="3"/>
      <dgm:spPr/>
    </dgm:pt>
    <dgm:pt modelId="{871F5A7D-BD30-4DFA-891C-0DA22AAF150E}" type="pres">
      <dgm:prSet presAssocID="{8CAAF68B-B5FA-4393-8B57-01D7E84AE934}" presName="text" presStyleLbl="fgAcc0" presStyleIdx="1" presStyleCnt="3">
        <dgm:presLayoutVars>
          <dgm:chPref val="3"/>
        </dgm:presLayoutVars>
      </dgm:prSet>
      <dgm:spPr/>
    </dgm:pt>
    <dgm:pt modelId="{4B5C4A1C-8517-4861-88BC-8CA577ABB97A}" type="pres">
      <dgm:prSet presAssocID="{8CAAF68B-B5FA-4393-8B57-01D7E84AE934}" presName="hierChild2" presStyleCnt="0"/>
      <dgm:spPr/>
    </dgm:pt>
    <dgm:pt modelId="{57757E3C-424A-4769-B015-BE6B16F57F11}" type="pres">
      <dgm:prSet presAssocID="{30750FD1-0A57-410C-AECE-32BFDEDDCC9F}" presName="hierRoot1" presStyleCnt="0"/>
      <dgm:spPr/>
    </dgm:pt>
    <dgm:pt modelId="{A05F816C-B318-45D9-8E36-9F7C51AA6BCF}" type="pres">
      <dgm:prSet presAssocID="{30750FD1-0A57-410C-AECE-32BFDEDDCC9F}" presName="composite" presStyleCnt="0"/>
      <dgm:spPr/>
    </dgm:pt>
    <dgm:pt modelId="{196A0E45-6579-465A-BD77-9945ED0A16D6}" type="pres">
      <dgm:prSet presAssocID="{30750FD1-0A57-410C-AECE-32BFDEDDCC9F}" presName="background" presStyleLbl="node0" presStyleIdx="2" presStyleCnt="3"/>
      <dgm:spPr/>
    </dgm:pt>
    <dgm:pt modelId="{2376F675-F9A9-4DA7-843E-AD20135F7B3C}" type="pres">
      <dgm:prSet presAssocID="{30750FD1-0A57-410C-AECE-32BFDEDDCC9F}" presName="text" presStyleLbl="fgAcc0" presStyleIdx="2" presStyleCnt="3">
        <dgm:presLayoutVars>
          <dgm:chPref val="3"/>
        </dgm:presLayoutVars>
      </dgm:prSet>
      <dgm:spPr/>
    </dgm:pt>
    <dgm:pt modelId="{ACB20D96-BA29-4126-BA2A-B12A404C6F68}" type="pres">
      <dgm:prSet presAssocID="{30750FD1-0A57-410C-AECE-32BFDEDDCC9F}" presName="hierChild2" presStyleCnt="0"/>
      <dgm:spPr/>
    </dgm:pt>
  </dgm:ptLst>
  <dgm:cxnLst>
    <dgm:cxn modelId="{00395A07-0F6B-4A63-A15C-5C3B7CDBBFFF}" type="presOf" srcId="{6812407E-12D2-4C11-9C8C-AC5C8CB981BF}" destId="{1252084D-99AA-47E0-93BF-CC136C237375}" srcOrd="0" destOrd="0" presId="urn:microsoft.com/office/officeart/2005/8/layout/hierarchy1"/>
    <dgm:cxn modelId="{3171DD0D-B011-4BAE-9584-2C5122A17DAF}" srcId="{6812407E-12D2-4C11-9C8C-AC5C8CB981BF}" destId="{8CAAF68B-B5FA-4393-8B57-01D7E84AE934}" srcOrd="1" destOrd="0" parTransId="{6E6BA1E3-B66B-4597-86D0-6060D59585DA}" sibTransId="{A87197E3-3E20-49E2-A8F2-80562AAAAE6E}"/>
    <dgm:cxn modelId="{0B1BD43C-8822-4F67-A8C2-3F4B61A4F3F3}" type="presOf" srcId="{30750FD1-0A57-410C-AECE-32BFDEDDCC9F}" destId="{2376F675-F9A9-4DA7-843E-AD20135F7B3C}" srcOrd="0" destOrd="0" presId="urn:microsoft.com/office/officeart/2005/8/layout/hierarchy1"/>
    <dgm:cxn modelId="{15E488AB-CA8F-48DB-A564-CF20C5A0DAAA}" type="presOf" srcId="{070FFBAC-A9EE-4A49-BAD1-4A7F4BDF1899}" destId="{008A76FD-978A-4C31-884A-63C868620728}" srcOrd="0" destOrd="0" presId="urn:microsoft.com/office/officeart/2005/8/layout/hierarchy1"/>
    <dgm:cxn modelId="{DF918BE2-6B21-4F40-AF73-3B963FD796F0}" type="presOf" srcId="{8CAAF68B-B5FA-4393-8B57-01D7E84AE934}" destId="{871F5A7D-BD30-4DFA-891C-0DA22AAF150E}" srcOrd="0" destOrd="0" presId="urn:microsoft.com/office/officeart/2005/8/layout/hierarchy1"/>
    <dgm:cxn modelId="{A9E0E7E2-BF23-4CBF-97C5-77722734016D}" srcId="{6812407E-12D2-4C11-9C8C-AC5C8CB981BF}" destId="{070FFBAC-A9EE-4A49-BAD1-4A7F4BDF1899}" srcOrd="0" destOrd="0" parTransId="{09556177-3509-4F60-BDB2-5FB5F02E9D26}" sibTransId="{42A05D7A-5771-4131-9C9E-03CCE1BC9F4A}"/>
    <dgm:cxn modelId="{CD7417EB-448C-4F29-A817-754C414D8053}" srcId="{6812407E-12D2-4C11-9C8C-AC5C8CB981BF}" destId="{30750FD1-0A57-410C-AECE-32BFDEDDCC9F}" srcOrd="2" destOrd="0" parTransId="{4E682AFE-410E-4A97-9658-3ABCD13DCAA0}" sibTransId="{D478B929-D7B7-474B-BE77-38506459F094}"/>
    <dgm:cxn modelId="{B6933571-1E09-4662-BD34-94B687CA096F}" type="presParOf" srcId="{1252084D-99AA-47E0-93BF-CC136C237375}" destId="{D272A898-D396-47F5-BE19-B4EFAD37B2DD}" srcOrd="0" destOrd="0" presId="urn:microsoft.com/office/officeart/2005/8/layout/hierarchy1"/>
    <dgm:cxn modelId="{DDAA829C-D957-42B5-AEB7-81C37AF749B2}" type="presParOf" srcId="{D272A898-D396-47F5-BE19-B4EFAD37B2DD}" destId="{05E8F4DE-08FC-4243-B9C4-8207CA583928}" srcOrd="0" destOrd="0" presId="urn:microsoft.com/office/officeart/2005/8/layout/hierarchy1"/>
    <dgm:cxn modelId="{3AA5B8DC-2F57-44F7-A987-1A20963F2442}" type="presParOf" srcId="{05E8F4DE-08FC-4243-B9C4-8207CA583928}" destId="{DE29144B-B01E-4E2D-90A4-D95EF78E6A3B}" srcOrd="0" destOrd="0" presId="urn:microsoft.com/office/officeart/2005/8/layout/hierarchy1"/>
    <dgm:cxn modelId="{53CA3FD5-2E67-4067-803E-EA2093DDFF53}" type="presParOf" srcId="{05E8F4DE-08FC-4243-B9C4-8207CA583928}" destId="{008A76FD-978A-4C31-884A-63C868620728}" srcOrd="1" destOrd="0" presId="urn:microsoft.com/office/officeart/2005/8/layout/hierarchy1"/>
    <dgm:cxn modelId="{608B8161-91E5-43F6-ACEF-AC25FAD73A58}" type="presParOf" srcId="{D272A898-D396-47F5-BE19-B4EFAD37B2DD}" destId="{5441E1D2-A875-4459-A017-7D432CA0175F}" srcOrd="1" destOrd="0" presId="urn:microsoft.com/office/officeart/2005/8/layout/hierarchy1"/>
    <dgm:cxn modelId="{11119C35-33D0-45A2-A16C-503FF981FAB0}" type="presParOf" srcId="{1252084D-99AA-47E0-93BF-CC136C237375}" destId="{BAD0E98C-A6DC-4120-BB26-6DF6074BF738}" srcOrd="1" destOrd="0" presId="urn:microsoft.com/office/officeart/2005/8/layout/hierarchy1"/>
    <dgm:cxn modelId="{931B9374-AF5F-4323-9C15-D6B7C6502D74}" type="presParOf" srcId="{BAD0E98C-A6DC-4120-BB26-6DF6074BF738}" destId="{494EF85B-E2CD-49C3-BCBA-C5F7ED5C97E3}" srcOrd="0" destOrd="0" presId="urn:microsoft.com/office/officeart/2005/8/layout/hierarchy1"/>
    <dgm:cxn modelId="{DFB4697B-3338-440D-939B-816D24A47741}" type="presParOf" srcId="{494EF85B-E2CD-49C3-BCBA-C5F7ED5C97E3}" destId="{154C63A2-D09E-42FB-BF17-9F5CD55095D8}" srcOrd="0" destOrd="0" presId="urn:microsoft.com/office/officeart/2005/8/layout/hierarchy1"/>
    <dgm:cxn modelId="{B3DEF824-9B82-488A-8116-CC69724CDA5B}" type="presParOf" srcId="{494EF85B-E2CD-49C3-BCBA-C5F7ED5C97E3}" destId="{871F5A7D-BD30-4DFA-891C-0DA22AAF150E}" srcOrd="1" destOrd="0" presId="urn:microsoft.com/office/officeart/2005/8/layout/hierarchy1"/>
    <dgm:cxn modelId="{205ABA06-E08B-4D57-8BEC-FCB1CEFBC0A7}" type="presParOf" srcId="{BAD0E98C-A6DC-4120-BB26-6DF6074BF738}" destId="{4B5C4A1C-8517-4861-88BC-8CA577ABB97A}" srcOrd="1" destOrd="0" presId="urn:microsoft.com/office/officeart/2005/8/layout/hierarchy1"/>
    <dgm:cxn modelId="{D7E5DE3A-DCE0-4036-AC2A-E217E01206D2}" type="presParOf" srcId="{1252084D-99AA-47E0-93BF-CC136C237375}" destId="{57757E3C-424A-4769-B015-BE6B16F57F11}" srcOrd="2" destOrd="0" presId="urn:microsoft.com/office/officeart/2005/8/layout/hierarchy1"/>
    <dgm:cxn modelId="{786A4123-622E-4878-B8CC-64F555BEF66F}" type="presParOf" srcId="{57757E3C-424A-4769-B015-BE6B16F57F11}" destId="{A05F816C-B318-45D9-8E36-9F7C51AA6BCF}" srcOrd="0" destOrd="0" presId="urn:microsoft.com/office/officeart/2005/8/layout/hierarchy1"/>
    <dgm:cxn modelId="{DD1709FF-913C-42F7-AF90-F0D4CDA9EF19}" type="presParOf" srcId="{A05F816C-B318-45D9-8E36-9F7C51AA6BCF}" destId="{196A0E45-6579-465A-BD77-9945ED0A16D6}" srcOrd="0" destOrd="0" presId="urn:microsoft.com/office/officeart/2005/8/layout/hierarchy1"/>
    <dgm:cxn modelId="{0811CAE2-62AC-4043-8684-9F454B3BBE4E}" type="presParOf" srcId="{A05F816C-B318-45D9-8E36-9F7C51AA6BCF}" destId="{2376F675-F9A9-4DA7-843E-AD20135F7B3C}" srcOrd="1" destOrd="0" presId="urn:microsoft.com/office/officeart/2005/8/layout/hierarchy1"/>
    <dgm:cxn modelId="{E6D9ADB2-BA5C-4AC0-9AF5-DE3D759A5586}" type="presParOf" srcId="{57757E3C-424A-4769-B015-BE6B16F57F11}" destId="{ACB20D96-BA29-4126-BA2A-B12A404C6F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89DC2-7427-4F82-A47C-0FCF51365AD4}">
      <dsp:nvSpPr>
        <dsp:cNvPr id="0" name=""/>
        <dsp:cNvSpPr/>
      </dsp:nvSpPr>
      <dsp:spPr>
        <a:xfrm>
          <a:off x="435636" y="297406"/>
          <a:ext cx="4927100" cy="10837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Lecturer at King’s College London.</a:t>
          </a:r>
          <a:endParaRPr lang="en-US" sz="2400" kern="1200"/>
        </a:p>
      </dsp:txBody>
      <dsp:txXfrm>
        <a:off x="435636" y="297406"/>
        <a:ext cx="4927100" cy="1083797"/>
      </dsp:txXfrm>
    </dsp:sp>
    <dsp:sp modelId="{CD84BA3B-C064-4571-AA23-25F1F9464E43}">
      <dsp:nvSpPr>
        <dsp:cNvPr id="0" name=""/>
        <dsp:cNvSpPr/>
      </dsp:nvSpPr>
      <dsp:spPr>
        <a:xfrm>
          <a:off x="146937" y="134587"/>
          <a:ext cx="963185" cy="11379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F0994D-21D7-4317-86F8-3FDD0F2BCF17}">
      <dsp:nvSpPr>
        <dsp:cNvPr id="0" name=""/>
        <dsp:cNvSpPr/>
      </dsp:nvSpPr>
      <dsp:spPr>
        <a:xfrm>
          <a:off x="456705" y="1661787"/>
          <a:ext cx="4884962" cy="10837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11 years of experience in Machine Learning.</a:t>
          </a:r>
          <a:endParaRPr lang="en-US" sz="2400" kern="1200" dirty="0"/>
        </a:p>
      </dsp:txBody>
      <dsp:txXfrm>
        <a:off x="456705" y="1661787"/>
        <a:ext cx="4884962" cy="1083797"/>
      </dsp:txXfrm>
    </dsp:sp>
    <dsp:sp modelId="{EA1319B4-F03B-4131-8DD2-FCC720D8B1FB}">
      <dsp:nvSpPr>
        <dsp:cNvPr id="0" name=""/>
        <dsp:cNvSpPr/>
      </dsp:nvSpPr>
      <dsp:spPr>
        <a:xfrm>
          <a:off x="54494" y="1498968"/>
          <a:ext cx="1188703" cy="11379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9E3FF8-73DE-49E1-B8B0-95BD2247695E}">
      <dsp:nvSpPr>
        <dsp:cNvPr id="0" name=""/>
        <dsp:cNvSpPr/>
      </dsp:nvSpPr>
      <dsp:spPr>
        <a:xfrm>
          <a:off x="456705" y="3026168"/>
          <a:ext cx="4884962" cy="10837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9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Focused on Security, Machine Learning and Software Engineering.</a:t>
          </a:r>
          <a:endParaRPr lang="en-US" sz="2400" kern="1200" dirty="0"/>
        </a:p>
      </dsp:txBody>
      <dsp:txXfrm>
        <a:off x="456705" y="3026168"/>
        <a:ext cx="4884962" cy="1083797"/>
      </dsp:txXfrm>
    </dsp:sp>
    <dsp:sp modelId="{4C2137EE-3A33-49B3-8DEC-0C2CD203E02E}">
      <dsp:nvSpPr>
        <dsp:cNvPr id="0" name=""/>
        <dsp:cNvSpPr/>
      </dsp:nvSpPr>
      <dsp:spPr>
        <a:xfrm>
          <a:off x="172606" y="2863349"/>
          <a:ext cx="952480" cy="11379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30FFA-2B99-4C0F-8843-EC03A1B9B59D}">
      <dsp:nvSpPr>
        <dsp:cNvPr id="0" name=""/>
        <dsp:cNvSpPr/>
      </dsp:nvSpPr>
      <dsp:spPr>
        <a:xfrm>
          <a:off x="0" y="462"/>
          <a:ext cx="6188188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CECE6-66D2-406A-8EB5-49469C3F9D45}">
      <dsp:nvSpPr>
        <dsp:cNvPr id="0" name=""/>
        <dsp:cNvSpPr/>
      </dsp:nvSpPr>
      <dsp:spPr>
        <a:xfrm>
          <a:off x="327088" y="243751"/>
          <a:ext cx="594706" cy="5947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7ED0C-4FB2-4560-A73D-31DB72B08A3C}">
      <dsp:nvSpPr>
        <dsp:cNvPr id="0" name=""/>
        <dsp:cNvSpPr/>
      </dsp:nvSpPr>
      <dsp:spPr>
        <a:xfrm>
          <a:off x="1248883" y="462"/>
          <a:ext cx="493930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It comes from the training process</a:t>
          </a:r>
          <a:endParaRPr lang="en-US" sz="2500" kern="1200" dirty="0"/>
        </a:p>
      </dsp:txBody>
      <dsp:txXfrm>
        <a:off x="1248883" y="462"/>
        <a:ext cx="4939305" cy="1081284"/>
      </dsp:txXfrm>
    </dsp:sp>
    <dsp:sp modelId="{365AECB1-786D-4774-B7F3-0922319295E7}">
      <dsp:nvSpPr>
        <dsp:cNvPr id="0" name=""/>
        <dsp:cNvSpPr/>
      </dsp:nvSpPr>
      <dsp:spPr>
        <a:xfrm>
          <a:off x="0" y="1352067"/>
          <a:ext cx="6188188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F51AA-1AAD-428A-815C-B293AE8EB4F4}">
      <dsp:nvSpPr>
        <dsp:cNvPr id="0" name=""/>
        <dsp:cNvSpPr/>
      </dsp:nvSpPr>
      <dsp:spPr>
        <a:xfrm>
          <a:off x="327088" y="1595356"/>
          <a:ext cx="594706" cy="5947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71FC-8E0E-4F54-A196-A613785F891B}">
      <dsp:nvSpPr>
        <dsp:cNvPr id="0" name=""/>
        <dsp:cNvSpPr/>
      </dsp:nvSpPr>
      <dsp:spPr>
        <a:xfrm>
          <a:off x="1248883" y="1352067"/>
          <a:ext cx="493930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Uses a large amount of data</a:t>
          </a:r>
          <a:endParaRPr lang="en-US" sz="2500" kern="1200" dirty="0"/>
        </a:p>
      </dsp:txBody>
      <dsp:txXfrm>
        <a:off x="1248883" y="1352067"/>
        <a:ext cx="4939305" cy="1081284"/>
      </dsp:txXfrm>
    </dsp:sp>
    <dsp:sp modelId="{F37D9FB5-A254-4D2A-ABE9-8E8306F261ED}">
      <dsp:nvSpPr>
        <dsp:cNvPr id="0" name=""/>
        <dsp:cNvSpPr/>
      </dsp:nvSpPr>
      <dsp:spPr>
        <a:xfrm>
          <a:off x="0" y="2703672"/>
          <a:ext cx="6188188" cy="1081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D20DF-01D2-469E-AB9B-EC11E047E0AA}">
      <dsp:nvSpPr>
        <dsp:cNvPr id="0" name=""/>
        <dsp:cNvSpPr/>
      </dsp:nvSpPr>
      <dsp:spPr>
        <a:xfrm>
          <a:off x="327088" y="2946961"/>
          <a:ext cx="594706" cy="5947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83AA-2592-468D-80AE-FA51AC9A9A56}">
      <dsp:nvSpPr>
        <dsp:cNvPr id="0" name=""/>
        <dsp:cNvSpPr/>
      </dsp:nvSpPr>
      <dsp:spPr>
        <a:xfrm>
          <a:off x="1248883" y="2703672"/>
          <a:ext cx="4939305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Models go through a strong evaluation process</a:t>
          </a:r>
          <a:endParaRPr lang="en-US" sz="2500" kern="1200" dirty="0"/>
        </a:p>
      </dsp:txBody>
      <dsp:txXfrm>
        <a:off x="1248883" y="2703672"/>
        <a:ext cx="4939305" cy="10812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03BF4-09BB-4DE3-AB89-586BAA664D70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48FDC-70CF-4517-A837-59CB68DF1F44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09FA6-5158-40DC-8CE0-1987B5A09BB1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ChatGPT, </a:t>
          </a:r>
          <a:r>
            <a:rPr lang="en-GB" sz="2200" b="0" i="0" kern="1200" dirty="0" err="1"/>
            <a:t>LLama</a:t>
          </a:r>
          <a:r>
            <a:rPr lang="en-GB" sz="2200" b="0" i="0" kern="1200" dirty="0"/>
            <a:t>, and Gemini</a:t>
          </a:r>
          <a:endParaRPr lang="en-US" sz="2200" kern="1200" dirty="0"/>
        </a:p>
      </dsp:txBody>
      <dsp:txXfrm>
        <a:off x="1110795" y="1897"/>
        <a:ext cx="5385254" cy="961727"/>
      </dsp:txXfrm>
    </dsp:sp>
    <dsp:sp modelId="{46DD4D11-763E-41C6-ABD1-586F8BCC3230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00122-8CA5-4E85-9C04-BF9B2142CE07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3BBAE-6127-424F-AF16-8D234CA82858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Create text-based content</a:t>
          </a:r>
          <a:endParaRPr lang="en-US" sz="2200" kern="1200" dirty="0"/>
        </a:p>
      </dsp:txBody>
      <dsp:txXfrm>
        <a:off x="1110795" y="1204056"/>
        <a:ext cx="5385254" cy="961727"/>
      </dsp:txXfrm>
    </dsp:sp>
    <dsp:sp modelId="{223BED9D-6A3B-4170-B541-0CAEA2788941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FFEAF-7716-4DCF-8A20-2230B66D5659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16E33-CF96-46E0-9026-C309A92C38CD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They follow the format: Question/Answer</a:t>
          </a:r>
          <a:endParaRPr lang="en-US" sz="2200" kern="1200" dirty="0"/>
        </a:p>
      </dsp:txBody>
      <dsp:txXfrm>
        <a:off x="1110795" y="2406215"/>
        <a:ext cx="5385254" cy="961727"/>
      </dsp:txXfrm>
    </dsp:sp>
    <dsp:sp modelId="{79B0B769-049E-4E9A-89ED-46D6325312F0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C5FE1-BB65-4F59-B3BF-18C45407F925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7ACA6-9F6D-4817-90D2-3D5C10B3A787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They contain a lot of information</a:t>
          </a:r>
          <a:endParaRPr lang="en-US" sz="2200" kern="1200" dirty="0"/>
        </a:p>
      </dsp:txBody>
      <dsp:txXfrm>
        <a:off x="1110795" y="3608375"/>
        <a:ext cx="5385254" cy="96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B8849-1552-4003-8E03-A617EBE76B74}">
      <dsp:nvSpPr>
        <dsp:cNvPr id="0" name=""/>
        <dsp:cNvSpPr/>
      </dsp:nvSpPr>
      <dsp:spPr>
        <a:xfrm>
          <a:off x="0" y="558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91D47-5146-475C-A1B4-FD74A7E4FA37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151AF-D0AC-416F-975A-643DA14BC210}">
      <dsp:nvSpPr>
        <dsp:cNvPr id="0" name=""/>
        <dsp:cNvSpPr/>
      </dsp:nvSpPr>
      <dsp:spPr>
        <a:xfrm>
          <a:off x="1508391" y="558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There is a database of free models</a:t>
          </a:r>
          <a:endParaRPr lang="en-US" sz="2500" kern="1200" dirty="0"/>
        </a:p>
      </dsp:txBody>
      <dsp:txXfrm>
        <a:off x="1508391" y="558"/>
        <a:ext cx="4987658" cy="1305966"/>
      </dsp:txXfrm>
    </dsp:sp>
    <dsp:sp modelId="{01B322E1-7A9F-4DDB-AC7F-4D88D30EB465}">
      <dsp:nvSpPr>
        <dsp:cNvPr id="0" name=""/>
        <dsp:cNvSpPr/>
      </dsp:nvSpPr>
      <dsp:spPr>
        <a:xfrm>
          <a:off x="0" y="1633016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8315D-0C50-4EBA-A82C-534EE73F5259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596A-B2A1-4112-830E-75B32D509266}">
      <dsp:nvSpPr>
        <dsp:cNvPr id="0" name=""/>
        <dsp:cNvSpPr/>
      </dsp:nvSpPr>
      <dsp:spPr>
        <a:xfrm>
          <a:off x="1508391" y="1633016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They can be used freely but with limitations</a:t>
          </a:r>
          <a:endParaRPr lang="en-US" sz="2500" kern="1200" dirty="0"/>
        </a:p>
      </dsp:txBody>
      <dsp:txXfrm>
        <a:off x="1508391" y="1633016"/>
        <a:ext cx="4987658" cy="1305966"/>
      </dsp:txXfrm>
    </dsp:sp>
    <dsp:sp modelId="{C86A3881-620B-42D6-9576-C4621D6B7642}">
      <dsp:nvSpPr>
        <dsp:cNvPr id="0" name=""/>
        <dsp:cNvSpPr/>
      </dsp:nvSpPr>
      <dsp:spPr>
        <a:xfrm>
          <a:off x="0" y="3265475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01192-358A-48C7-87C6-2E85A981EE72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CEAC0-CE5C-4689-A12A-F43EA7F84AD2}">
      <dsp:nvSpPr>
        <dsp:cNvPr id="0" name=""/>
        <dsp:cNvSpPr/>
      </dsp:nvSpPr>
      <dsp:spPr>
        <a:xfrm>
          <a:off x="1508391" y="3265475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They require a lot of computational resources</a:t>
          </a:r>
          <a:endParaRPr lang="en-US" sz="2500" kern="1200" dirty="0"/>
        </a:p>
      </dsp:txBody>
      <dsp:txXfrm>
        <a:off x="1508391" y="3265475"/>
        <a:ext cx="4987658" cy="13059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A2C27-4CCB-407C-9C70-A01FA04F361C}">
      <dsp:nvSpPr>
        <dsp:cNvPr id="0" name=""/>
        <dsp:cNvSpPr/>
      </dsp:nvSpPr>
      <dsp:spPr>
        <a:xfrm>
          <a:off x="0" y="23122"/>
          <a:ext cx="10077557" cy="1113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StableDiffusion</a:t>
          </a:r>
          <a:r>
            <a:rPr lang="en-GB" sz="2800" kern="1200" dirty="0"/>
            <a:t>: </a:t>
          </a:r>
          <a:r>
            <a:rPr lang="en-GB" sz="2800" kern="1200" dirty="0">
              <a:hlinkClick xmlns:r="http://schemas.openxmlformats.org/officeDocument/2006/relationships" r:id="rId1"/>
            </a:rPr>
            <a:t>https://huggingface.co/stabilityai/stable-diffusion-xl-base-1.0</a:t>
          </a:r>
          <a:endParaRPr lang="en-GB" sz="2800" kern="1200" dirty="0"/>
        </a:p>
      </dsp:txBody>
      <dsp:txXfrm>
        <a:off x="54373" y="77495"/>
        <a:ext cx="9968811" cy="1005094"/>
      </dsp:txXfrm>
    </dsp:sp>
    <dsp:sp modelId="{15A9FDFF-EECD-4824-8CA8-E7FBB6CA6C00}">
      <dsp:nvSpPr>
        <dsp:cNvPr id="0" name=""/>
        <dsp:cNvSpPr/>
      </dsp:nvSpPr>
      <dsp:spPr>
        <a:xfrm>
          <a:off x="0" y="1217602"/>
          <a:ext cx="10077557" cy="1113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Midjourney: </a:t>
          </a:r>
          <a:r>
            <a:rPr lang="en-GB" sz="2800" kern="1200" dirty="0">
              <a:hlinkClick xmlns:r="http://schemas.openxmlformats.org/officeDocument/2006/relationships" r:id="rId2"/>
            </a:rPr>
            <a:t>https://huggingface.co/Kvikontent/midjourney-v6</a:t>
          </a:r>
          <a:endParaRPr lang="en-GB" sz="2800" kern="1200" dirty="0"/>
        </a:p>
      </dsp:txBody>
      <dsp:txXfrm>
        <a:off x="54373" y="1271975"/>
        <a:ext cx="9968811" cy="1005094"/>
      </dsp:txXfrm>
    </dsp:sp>
    <dsp:sp modelId="{CD11574E-B033-41B4-905E-AB084AD5AA26}">
      <dsp:nvSpPr>
        <dsp:cNvPr id="0" name=""/>
        <dsp:cNvSpPr/>
      </dsp:nvSpPr>
      <dsp:spPr>
        <a:xfrm>
          <a:off x="0" y="2412082"/>
          <a:ext cx="10077557" cy="1113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Dall-E: </a:t>
          </a:r>
          <a:r>
            <a:rPr lang="en-GB" sz="2800" kern="1200" dirty="0">
              <a:hlinkClick xmlns:r="http://schemas.openxmlformats.org/officeDocument/2006/relationships" r:id="rId3"/>
            </a:rPr>
            <a:t>https://openai.com/dall-e-3</a:t>
          </a:r>
          <a:endParaRPr lang="en-GB" sz="2800" kern="1200" dirty="0"/>
        </a:p>
      </dsp:txBody>
      <dsp:txXfrm>
        <a:off x="54373" y="2466455"/>
        <a:ext cx="9968811" cy="10050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993A6-CF49-4A3A-BC57-D178BE65F585}">
      <dsp:nvSpPr>
        <dsp:cNvPr id="0" name=""/>
        <dsp:cNvSpPr/>
      </dsp:nvSpPr>
      <dsp:spPr>
        <a:xfrm>
          <a:off x="0" y="290602"/>
          <a:ext cx="10077557" cy="1432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BLIP: </a:t>
          </a:r>
          <a:r>
            <a:rPr lang="en-GB" sz="3600" kern="1200" dirty="0">
              <a:hlinkClick xmlns:r="http://schemas.openxmlformats.org/officeDocument/2006/relationships" r:id="rId1"/>
            </a:rPr>
            <a:t>https://huggingface.co/Salesforce/blip-image-captioning-large</a:t>
          </a:r>
          <a:endParaRPr lang="en-US" sz="3600" kern="1200" dirty="0"/>
        </a:p>
      </dsp:txBody>
      <dsp:txXfrm>
        <a:off x="69908" y="360510"/>
        <a:ext cx="9937741" cy="1292264"/>
      </dsp:txXfrm>
    </dsp:sp>
    <dsp:sp modelId="{16EA23CE-DA39-4951-823D-E6A1CF75C7D2}">
      <dsp:nvSpPr>
        <dsp:cNvPr id="0" name=""/>
        <dsp:cNvSpPr/>
      </dsp:nvSpPr>
      <dsp:spPr>
        <a:xfrm>
          <a:off x="0" y="1826362"/>
          <a:ext cx="10077557" cy="1432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VIT: </a:t>
          </a:r>
          <a:r>
            <a:rPr lang="en-GB" sz="3600" kern="1200">
              <a:hlinkClick xmlns:r="http://schemas.openxmlformats.org/officeDocument/2006/relationships" r:id="rId2"/>
            </a:rPr>
            <a:t>https://huggingface.co/nlpconnect/vit-gpt2-image-captioning</a:t>
          </a:r>
          <a:endParaRPr lang="en-US" sz="3600" kern="1200"/>
        </a:p>
      </dsp:txBody>
      <dsp:txXfrm>
        <a:off x="69908" y="1896270"/>
        <a:ext cx="9937741" cy="12922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3ECB2-7C96-41C6-91D1-0FC9CBCA466A}">
      <dsp:nvSpPr>
        <dsp:cNvPr id="0" name=""/>
        <dsp:cNvSpPr/>
      </dsp:nvSpPr>
      <dsp:spPr>
        <a:xfrm>
          <a:off x="0" y="576719"/>
          <a:ext cx="10077557" cy="106471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3F147F-755A-4766-A432-223567B9095E}">
      <dsp:nvSpPr>
        <dsp:cNvPr id="0" name=""/>
        <dsp:cNvSpPr/>
      </dsp:nvSpPr>
      <dsp:spPr>
        <a:xfrm>
          <a:off x="322075" y="816280"/>
          <a:ext cx="585592" cy="585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B04566-1327-4659-9BF5-646B629E00DE}">
      <dsp:nvSpPr>
        <dsp:cNvPr id="0" name=""/>
        <dsp:cNvSpPr/>
      </dsp:nvSpPr>
      <dsp:spPr>
        <a:xfrm>
          <a:off x="1229744" y="576719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MusicGen</a:t>
          </a:r>
          <a:r>
            <a:rPr lang="en-GB" sz="2500" kern="1200" dirty="0"/>
            <a:t>: </a:t>
          </a:r>
          <a:r>
            <a:rPr lang="en-GB" sz="2500" kern="1200" dirty="0">
              <a:hlinkClick xmlns:r="http://schemas.openxmlformats.org/officeDocument/2006/relationships" r:id="rId3"/>
            </a:rPr>
            <a:t>https://huggingface.co/facebook/musicgen-large</a:t>
          </a:r>
          <a:endParaRPr lang="en-US" sz="2500" kern="1200" dirty="0"/>
        </a:p>
      </dsp:txBody>
      <dsp:txXfrm>
        <a:off x="1229744" y="576719"/>
        <a:ext cx="8847812" cy="1064713"/>
      </dsp:txXfrm>
    </dsp:sp>
    <dsp:sp modelId="{D6AD9840-2A88-414F-9720-6057319CCAD9}">
      <dsp:nvSpPr>
        <dsp:cNvPr id="0" name=""/>
        <dsp:cNvSpPr/>
      </dsp:nvSpPr>
      <dsp:spPr>
        <a:xfrm>
          <a:off x="0" y="1907611"/>
          <a:ext cx="10077557" cy="1064713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107A3F-D3A3-4BA6-B052-27C3731B50D4}">
      <dsp:nvSpPr>
        <dsp:cNvPr id="0" name=""/>
        <dsp:cNvSpPr/>
      </dsp:nvSpPr>
      <dsp:spPr>
        <a:xfrm>
          <a:off x="322075" y="2147172"/>
          <a:ext cx="585592" cy="5855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25AA9B-C600-491D-A296-FA65E24A9A2F}">
      <dsp:nvSpPr>
        <dsp:cNvPr id="0" name=""/>
        <dsp:cNvSpPr/>
      </dsp:nvSpPr>
      <dsp:spPr>
        <a:xfrm>
          <a:off x="1229744" y="1907611"/>
          <a:ext cx="8847812" cy="1064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82" tIns="112682" rIns="112682" bIns="11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Text-to-Music: </a:t>
          </a:r>
          <a:r>
            <a:rPr lang="en-GB" sz="2500" kern="1200">
              <a:hlinkClick xmlns:r="http://schemas.openxmlformats.org/officeDocument/2006/relationships" r:id="rId6"/>
            </a:rPr>
            <a:t>https://huggingface.co/sander-wood/text-to-music</a:t>
          </a:r>
          <a:endParaRPr lang="en-US" sz="2500" kern="1200"/>
        </a:p>
      </dsp:txBody>
      <dsp:txXfrm>
        <a:off x="1229744" y="1907611"/>
        <a:ext cx="8847812" cy="10647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1751A-E0F6-493C-AAC4-A4D07A42D9C9}">
      <dsp:nvSpPr>
        <dsp:cNvPr id="0" name=""/>
        <dsp:cNvSpPr/>
      </dsp:nvSpPr>
      <dsp:spPr>
        <a:xfrm>
          <a:off x="0" y="373042"/>
          <a:ext cx="10077557" cy="1352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Whisper: </a:t>
          </a:r>
          <a:r>
            <a:rPr lang="en-GB" sz="3400" kern="1200">
              <a:hlinkClick xmlns:r="http://schemas.openxmlformats.org/officeDocument/2006/relationships" r:id="rId1"/>
            </a:rPr>
            <a:t>https://huggingface.co/openai/whisper-large-v3</a:t>
          </a:r>
          <a:endParaRPr lang="en-US" sz="3400" kern="1200"/>
        </a:p>
      </dsp:txBody>
      <dsp:txXfrm>
        <a:off x="66025" y="439067"/>
        <a:ext cx="9945507" cy="1220470"/>
      </dsp:txXfrm>
    </dsp:sp>
    <dsp:sp modelId="{500BF49E-DF7F-421D-B58C-6C9BE249C639}">
      <dsp:nvSpPr>
        <dsp:cNvPr id="0" name=""/>
        <dsp:cNvSpPr/>
      </dsp:nvSpPr>
      <dsp:spPr>
        <a:xfrm>
          <a:off x="0" y="1823482"/>
          <a:ext cx="10077557" cy="1352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MS TTS: </a:t>
          </a:r>
          <a:r>
            <a:rPr lang="en-GB" sz="3400" kern="1200">
              <a:hlinkClick xmlns:r="http://schemas.openxmlformats.org/officeDocument/2006/relationships" r:id="rId2"/>
            </a:rPr>
            <a:t>https://huggingface.co/microsoft/speecht5_tts</a:t>
          </a:r>
          <a:endParaRPr lang="en-US" sz="3400" kern="1200"/>
        </a:p>
      </dsp:txBody>
      <dsp:txXfrm>
        <a:off x="66025" y="1889507"/>
        <a:ext cx="9945507" cy="12204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0A32D-B5BE-4475-828B-A8EA47C48F3C}">
      <dsp:nvSpPr>
        <dsp:cNvPr id="0" name=""/>
        <dsp:cNvSpPr/>
      </dsp:nvSpPr>
      <dsp:spPr>
        <a:xfrm>
          <a:off x="0" y="399"/>
          <a:ext cx="5566263" cy="935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ABE8D-D16E-4784-ADD0-BB39B88320AD}">
      <dsp:nvSpPr>
        <dsp:cNvPr id="0" name=""/>
        <dsp:cNvSpPr/>
      </dsp:nvSpPr>
      <dsp:spPr>
        <a:xfrm>
          <a:off x="282941" y="210852"/>
          <a:ext cx="514439" cy="514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F51B-9ACE-4E93-9549-F0F26095144E}">
      <dsp:nvSpPr>
        <dsp:cNvPr id="0" name=""/>
        <dsp:cNvSpPr/>
      </dsp:nvSpPr>
      <dsp:spPr>
        <a:xfrm>
          <a:off x="1080322" y="399"/>
          <a:ext cx="4485940" cy="9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91" tIns="98991" rIns="98991" bIns="989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Language Models can be trained in different contexts</a:t>
          </a:r>
          <a:endParaRPr lang="en-US" sz="2200" kern="1200" dirty="0"/>
        </a:p>
      </dsp:txBody>
      <dsp:txXfrm>
        <a:off x="1080322" y="399"/>
        <a:ext cx="4485940" cy="935343"/>
      </dsp:txXfrm>
    </dsp:sp>
    <dsp:sp modelId="{7ADFC373-A9F9-4919-817E-BD2933EC335B}">
      <dsp:nvSpPr>
        <dsp:cNvPr id="0" name=""/>
        <dsp:cNvSpPr/>
      </dsp:nvSpPr>
      <dsp:spPr>
        <a:xfrm>
          <a:off x="0" y="1169579"/>
          <a:ext cx="5566263" cy="935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B9855-00DE-4440-95C3-9F78D386D552}">
      <dsp:nvSpPr>
        <dsp:cNvPr id="0" name=""/>
        <dsp:cNvSpPr/>
      </dsp:nvSpPr>
      <dsp:spPr>
        <a:xfrm>
          <a:off x="282941" y="1380031"/>
          <a:ext cx="514439" cy="514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0DD43-106F-47AA-A72C-A2B24544DB8E}">
      <dsp:nvSpPr>
        <dsp:cNvPr id="0" name=""/>
        <dsp:cNvSpPr/>
      </dsp:nvSpPr>
      <dsp:spPr>
        <a:xfrm>
          <a:off x="1080322" y="1169579"/>
          <a:ext cx="4485940" cy="9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91" tIns="98991" rIns="98991" bIns="989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You can fine-tune them with Q&amp;As</a:t>
          </a:r>
          <a:endParaRPr lang="en-US" sz="2200" kern="1200" dirty="0"/>
        </a:p>
      </dsp:txBody>
      <dsp:txXfrm>
        <a:off x="1080322" y="1169579"/>
        <a:ext cx="4485940" cy="935343"/>
      </dsp:txXfrm>
    </dsp:sp>
    <dsp:sp modelId="{1F05DF9A-E556-4EAC-8804-F8834F38EC0E}">
      <dsp:nvSpPr>
        <dsp:cNvPr id="0" name=""/>
        <dsp:cNvSpPr/>
      </dsp:nvSpPr>
      <dsp:spPr>
        <a:xfrm>
          <a:off x="0" y="2338759"/>
          <a:ext cx="5566263" cy="9353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65A02-F4AA-4947-99FE-B3E855DC35E2}">
      <dsp:nvSpPr>
        <dsp:cNvPr id="0" name=""/>
        <dsp:cNvSpPr/>
      </dsp:nvSpPr>
      <dsp:spPr>
        <a:xfrm>
          <a:off x="282941" y="2549211"/>
          <a:ext cx="514439" cy="5144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90D05-D0C5-44BD-B900-9D31F5CAA491}">
      <dsp:nvSpPr>
        <dsp:cNvPr id="0" name=""/>
        <dsp:cNvSpPr/>
      </dsp:nvSpPr>
      <dsp:spPr>
        <a:xfrm>
          <a:off x="1080322" y="2338759"/>
          <a:ext cx="4485940" cy="93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91" tIns="98991" rIns="98991" bIns="989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They provide a good framework for guessing escenarios</a:t>
          </a:r>
          <a:endParaRPr lang="en-US" sz="2200" kern="1200"/>
        </a:p>
      </dsp:txBody>
      <dsp:txXfrm>
        <a:off x="1080322" y="2338759"/>
        <a:ext cx="4485940" cy="93534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BEA0A-B2CF-405E-933E-41C6CDF4B2DB}">
      <dsp:nvSpPr>
        <dsp:cNvPr id="0" name=""/>
        <dsp:cNvSpPr/>
      </dsp:nvSpPr>
      <dsp:spPr>
        <a:xfrm>
          <a:off x="787" y="0"/>
          <a:ext cx="3188568" cy="35480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Models are evaluated but not perfect</a:t>
          </a:r>
          <a:endParaRPr lang="en-US" sz="2500" kern="1200" dirty="0"/>
        </a:p>
      </dsp:txBody>
      <dsp:txXfrm>
        <a:off x="787" y="1419224"/>
        <a:ext cx="3188568" cy="2128837"/>
      </dsp:txXfrm>
    </dsp:sp>
    <dsp:sp modelId="{B6A18E36-278D-4E77-9D9F-84CD17975B9C}">
      <dsp:nvSpPr>
        <dsp:cNvPr id="0" name=""/>
        <dsp:cNvSpPr/>
      </dsp:nvSpPr>
      <dsp:spPr>
        <a:xfrm>
          <a:off x="787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7" y="0"/>
        <a:ext cx="3188568" cy="1419224"/>
      </dsp:txXfrm>
    </dsp:sp>
    <dsp:sp modelId="{5A6D0CF4-A399-4430-A232-9F4F90884E2E}">
      <dsp:nvSpPr>
        <dsp:cNvPr id="0" name=""/>
        <dsp:cNvSpPr/>
      </dsp:nvSpPr>
      <dsp:spPr>
        <a:xfrm>
          <a:off x="3444440" y="0"/>
          <a:ext cx="3188568" cy="3548062"/>
        </a:xfrm>
        <a:prstGeom prst="rect">
          <a:avLst/>
        </a:prstGeom>
        <a:solidFill>
          <a:schemeClr val="accent5">
            <a:hueOff val="-747717"/>
            <a:satOff val="231"/>
            <a:lumOff val="-3530"/>
            <a:alphaOff val="0"/>
          </a:schemeClr>
        </a:solidFill>
        <a:ln w="12700" cap="flat" cmpd="sng" algn="ctr">
          <a:solidFill>
            <a:schemeClr val="accent5">
              <a:hueOff val="-747717"/>
              <a:satOff val="231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When a model can't be explained, it's hard to justify its decisions.</a:t>
          </a:r>
          <a:endParaRPr lang="en-US" sz="2500" kern="1200" dirty="0"/>
        </a:p>
      </dsp:txBody>
      <dsp:txXfrm>
        <a:off x="3444440" y="1419224"/>
        <a:ext cx="3188568" cy="2128837"/>
      </dsp:txXfrm>
    </dsp:sp>
    <dsp:sp modelId="{4F818634-DCA9-4475-9BFF-894290476FB0}">
      <dsp:nvSpPr>
        <dsp:cNvPr id="0" name=""/>
        <dsp:cNvSpPr/>
      </dsp:nvSpPr>
      <dsp:spPr>
        <a:xfrm>
          <a:off x="3444440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44440" y="0"/>
        <a:ext cx="3188568" cy="1419224"/>
      </dsp:txXfrm>
    </dsp:sp>
    <dsp:sp modelId="{9EBD0071-12A1-4684-A182-CFEE4AA7EF3A}">
      <dsp:nvSpPr>
        <dsp:cNvPr id="0" name=""/>
        <dsp:cNvSpPr/>
      </dsp:nvSpPr>
      <dsp:spPr>
        <a:xfrm>
          <a:off x="6888094" y="0"/>
          <a:ext cx="3188568" cy="3548062"/>
        </a:xfrm>
        <a:prstGeom prst="rect">
          <a:avLst/>
        </a:prstGeom>
        <a:solidFill>
          <a:schemeClr val="accent5">
            <a:hueOff val="-1495434"/>
            <a:satOff val="463"/>
            <a:lumOff val="-7059"/>
            <a:alphaOff val="0"/>
          </a:schemeClr>
        </a:solidFill>
        <a:ln w="12700" cap="flat" cmpd="sng" algn="ctr">
          <a:solidFill>
            <a:schemeClr val="accent5">
              <a:hueOff val="-1495434"/>
              <a:satOff val="463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0" rIns="314960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Models have biases that come from their data</a:t>
          </a:r>
          <a:endParaRPr lang="en-US" sz="2500" kern="1200" dirty="0"/>
        </a:p>
      </dsp:txBody>
      <dsp:txXfrm>
        <a:off x="6888094" y="1419224"/>
        <a:ext cx="3188568" cy="2128837"/>
      </dsp:txXfrm>
    </dsp:sp>
    <dsp:sp modelId="{7CA194FF-23D1-4592-819C-CCD030D2749E}">
      <dsp:nvSpPr>
        <dsp:cNvPr id="0" name=""/>
        <dsp:cNvSpPr/>
      </dsp:nvSpPr>
      <dsp:spPr>
        <a:xfrm>
          <a:off x="6888094" y="0"/>
          <a:ext cx="3188568" cy="14192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60" tIns="165100" rIns="31496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88094" y="0"/>
        <a:ext cx="3188568" cy="14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3750A-25C3-436F-A65B-1AD6CAE1AA63}">
      <dsp:nvSpPr>
        <dsp:cNvPr id="0" name=""/>
        <dsp:cNvSpPr/>
      </dsp:nvSpPr>
      <dsp:spPr>
        <a:xfrm>
          <a:off x="0" y="433"/>
          <a:ext cx="11176802" cy="1013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D3F3AA0-D4B3-48F5-ABCB-6DF15AAC4C6A}">
      <dsp:nvSpPr>
        <dsp:cNvPr id="0" name=""/>
        <dsp:cNvSpPr/>
      </dsp:nvSpPr>
      <dsp:spPr>
        <a:xfrm>
          <a:off x="306579" y="228467"/>
          <a:ext cx="557416" cy="55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566C02-3E30-4B76-ACDC-E43A9BA78F6F}">
      <dsp:nvSpPr>
        <dsp:cNvPr id="0" name=""/>
        <dsp:cNvSpPr/>
      </dsp:nvSpPr>
      <dsp:spPr>
        <a:xfrm>
          <a:off x="1170574" y="433"/>
          <a:ext cx="10006227" cy="101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60" tIns="107260" rIns="107260" bIns="1072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Clustering: </a:t>
          </a:r>
          <a:r>
            <a:rPr lang="en-GB" sz="2500" b="0" kern="1200" dirty="0"/>
            <a:t>Splits data blindly, based on similarities.</a:t>
          </a:r>
          <a:endParaRPr lang="en-US" sz="2500" b="0" kern="1200" dirty="0"/>
        </a:p>
      </dsp:txBody>
      <dsp:txXfrm>
        <a:off x="1170574" y="433"/>
        <a:ext cx="10006227" cy="1013484"/>
      </dsp:txXfrm>
    </dsp:sp>
    <dsp:sp modelId="{8E0B247D-F4AD-4B57-80CC-D739D7806490}">
      <dsp:nvSpPr>
        <dsp:cNvPr id="0" name=""/>
        <dsp:cNvSpPr/>
      </dsp:nvSpPr>
      <dsp:spPr>
        <a:xfrm>
          <a:off x="0" y="1267288"/>
          <a:ext cx="11176802" cy="1013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25400C4-80ED-4519-B8BC-2ADDDB45365D}">
      <dsp:nvSpPr>
        <dsp:cNvPr id="0" name=""/>
        <dsp:cNvSpPr/>
      </dsp:nvSpPr>
      <dsp:spPr>
        <a:xfrm>
          <a:off x="306579" y="1495322"/>
          <a:ext cx="557416" cy="55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A71BC1-854C-44DA-A1FC-839003CAF0C6}">
      <dsp:nvSpPr>
        <dsp:cNvPr id="0" name=""/>
        <dsp:cNvSpPr/>
      </dsp:nvSpPr>
      <dsp:spPr>
        <a:xfrm>
          <a:off x="1170574" y="1267288"/>
          <a:ext cx="10006227" cy="101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60" tIns="107260" rIns="107260" bIns="1072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Classification: </a:t>
          </a:r>
          <a:r>
            <a:rPr lang="en-GB" sz="2500" b="0" kern="1200" dirty="0"/>
            <a:t>Discriminates data based on labels.</a:t>
          </a:r>
          <a:endParaRPr lang="en-US" sz="2500" b="0" kern="1200" dirty="0"/>
        </a:p>
      </dsp:txBody>
      <dsp:txXfrm>
        <a:off x="1170574" y="1267288"/>
        <a:ext cx="10006227" cy="1013484"/>
      </dsp:txXfrm>
    </dsp:sp>
    <dsp:sp modelId="{51E533DC-083A-440A-9D2F-EA139A5F34CE}">
      <dsp:nvSpPr>
        <dsp:cNvPr id="0" name=""/>
        <dsp:cNvSpPr/>
      </dsp:nvSpPr>
      <dsp:spPr>
        <a:xfrm>
          <a:off x="0" y="2534144"/>
          <a:ext cx="11176802" cy="1013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20DFC58-2E51-4D38-9DAF-278A93604579}">
      <dsp:nvSpPr>
        <dsp:cNvPr id="0" name=""/>
        <dsp:cNvSpPr/>
      </dsp:nvSpPr>
      <dsp:spPr>
        <a:xfrm>
          <a:off x="306579" y="2762178"/>
          <a:ext cx="557416" cy="55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997F89-725A-4D49-9DF0-9FC6517DE7AE}">
      <dsp:nvSpPr>
        <dsp:cNvPr id="0" name=""/>
        <dsp:cNvSpPr/>
      </dsp:nvSpPr>
      <dsp:spPr>
        <a:xfrm>
          <a:off x="1170574" y="2534144"/>
          <a:ext cx="10006227" cy="101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60" tIns="107260" rIns="107260" bIns="10726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Regression: </a:t>
          </a:r>
          <a:r>
            <a:rPr lang="en-GB" sz="2500" b="0" kern="1200" dirty="0"/>
            <a:t>Learns to predict one piece of data from the others.</a:t>
          </a:r>
          <a:endParaRPr lang="en-US" sz="2500" b="0" kern="1200" dirty="0"/>
        </a:p>
      </dsp:txBody>
      <dsp:txXfrm>
        <a:off x="1170574" y="2534144"/>
        <a:ext cx="10006227" cy="1013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1567A-7E32-47BF-892B-D51B5BF490F4}">
      <dsp:nvSpPr>
        <dsp:cNvPr id="0" name=""/>
        <dsp:cNvSpPr/>
      </dsp:nvSpPr>
      <dsp:spPr>
        <a:xfrm>
          <a:off x="0" y="0"/>
          <a:ext cx="8803508" cy="9695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Let's start with a group of objects that we want to group.</a:t>
          </a:r>
          <a:endParaRPr lang="en-US" sz="2500" kern="1200" dirty="0"/>
        </a:p>
      </dsp:txBody>
      <dsp:txXfrm>
        <a:off x="28399" y="28399"/>
        <a:ext cx="7675304" cy="912800"/>
      </dsp:txXfrm>
    </dsp:sp>
    <dsp:sp modelId="{00A22C40-297D-4D0F-8AA4-E1F570AB6A1A}">
      <dsp:nvSpPr>
        <dsp:cNvPr id="0" name=""/>
        <dsp:cNvSpPr/>
      </dsp:nvSpPr>
      <dsp:spPr>
        <a:xfrm>
          <a:off x="737293" y="1145888"/>
          <a:ext cx="8803508" cy="9695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We extract their information or features, preferably numerically.</a:t>
          </a:r>
          <a:endParaRPr lang="en-US" sz="2500" kern="1200" dirty="0"/>
        </a:p>
      </dsp:txBody>
      <dsp:txXfrm>
        <a:off x="765692" y="1174287"/>
        <a:ext cx="7379177" cy="912800"/>
      </dsp:txXfrm>
    </dsp:sp>
    <dsp:sp modelId="{49D4D0BA-39D0-4E38-9069-4C22D4471F7F}">
      <dsp:nvSpPr>
        <dsp:cNvPr id="0" name=""/>
        <dsp:cNvSpPr/>
      </dsp:nvSpPr>
      <dsp:spPr>
        <a:xfrm>
          <a:off x="1463583" y="2291777"/>
          <a:ext cx="8803508" cy="969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We define a notion of similarity.</a:t>
          </a:r>
          <a:endParaRPr lang="en-US" sz="2500" kern="1200" dirty="0"/>
        </a:p>
      </dsp:txBody>
      <dsp:txXfrm>
        <a:off x="1491982" y="2320176"/>
        <a:ext cx="7390181" cy="912800"/>
      </dsp:txXfrm>
    </dsp:sp>
    <dsp:sp modelId="{4750B6CA-9394-484C-8E08-77F2E4D4D4EF}">
      <dsp:nvSpPr>
        <dsp:cNvPr id="0" name=""/>
        <dsp:cNvSpPr/>
      </dsp:nvSpPr>
      <dsp:spPr>
        <a:xfrm>
          <a:off x="2200876" y="3437665"/>
          <a:ext cx="8803508" cy="9695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We use an algorithm that will learn discrimination.</a:t>
          </a:r>
          <a:endParaRPr lang="en-US" sz="2500" kern="1200" dirty="0"/>
        </a:p>
      </dsp:txBody>
      <dsp:txXfrm>
        <a:off x="2229275" y="3466064"/>
        <a:ext cx="7379177" cy="912800"/>
      </dsp:txXfrm>
    </dsp:sp>
    <dsp:sp modelId="{3541CA05-252B-4EF5-BF8A-66665CF44E55}">
      <dsp:nvSpPr>
        <dsp:cNvPr id="0" name=""/>
        <dsp:cNvSpPr/>
      </dsp:nvSpPr>
      <dsp:spPr>
        <a:xfrm>
          <a:off x="8173269" y="742623"/>
          <a:ext cx="630238" cy="63023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315073" y="742623"/>
        <a:ext cx="346630" cy="474254"/>
      </dsp:txXfrm>
    </dsp:sp>
    <dsp:sp modelId="{ACA0E836-AF65-4447-90BB-7555C1444FEF}">
      <dsp:nvSpPr>
        <dsp:cNvPr id="0" name=""/>
        <dsp:cNvSpPr/>
      </dsp:nvSpPr>
      <dsp:spPr>
        <a:xfrm>
          <a:off x="8910563" y="1888512"/>
          <a:ext cx="630238" cy="63023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052367" y="1888512"/>
        <a:ext cx="346630" cy="474254"/>
      </dsp:txXfrm>
    </dsp:sp>
    <dsp:sp modelId="{D60B9C8F-0FAA-46F3-B51B-16331341E5C6}">
      <dsp:nvSpPr>
        <dsp:cNvPr id="0" name=""/>
        <dsp:cNvSpPr/>
      </dsp:nvSpPr>
      <dsp:spPr>
        <a:xfrm>
          <a:off x="9636852" y="3034401"/>
          <a:ext cx="630238" cy="63023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778656" y="3034401"/>
        <a:ext cx="346630" cy="474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AEB3D-C9B8-45B5-9284-B38ED60601EC}">
      <dsp:nvSpPr>
        <dsp:cNvPr id="0" name=""/>
        <dsp:cNvSpPr/>
      </dsp:nvSpPr>
      <dsp:spPr>
        <a:xfrm>
          <a:off x="0" y="441319"/>
          <a:ext cx="644924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C0BA6-55EB-46E1-9595-778C21AD3C71}">
      <dsp:nvSpPr>
        <dsp:cNvPr id="0" name=""/>
        <dsp:cNvSpPr/>
      </dsp:nvSpPr>
      <dsp:spPr>
        <a:xfrm>
          <a:off x="322462" y="87079"/>
          <a:ext cx="4514472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Numerical data</a:t>
          </a:r>
          <a:endParaRPr lang="en-US" sz="2400" kern="1200" dirty="0"/>
        </a:p>
      </dsp:txBody>
      <dsp:txXfrm>
        <a:off x="357047" y="121664"/>
        <a:ext cx="4445302" cy="639310"/>
      </dsp:txXfrm>
    </dsp:sp>
    <dsp:sp modelId="{54635D93-4659-4FC6-B8A7-E1A9814DB1B0}">
      <dsp:nvSpPr>
        <dsp:cNvPr id="0" name=""/>
        <dsp:cNvSpPr/>
      </dsp:nvSpPr>
      <dsp:spPr>
        <a:xfrm>
          <a:off x="0" y="1529959"/>
          <a:ext cx="644924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A1110-DB46-49B2-BA44-249C6EC3F98B}">
      <dsp:nvSpPr>
        <dsp:cNvPr id="0" name=""/>
        <dsp:cNvSpPr/>
      </dsp:nvSpPr>
      <dsp:spPr>
        <a:xfrm>
          <a:off x="322462" y="1175719"/>
          <a:ext cx="4514472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Documents</a:t>
          </a:r>
          <a:endParaRPr lang="en-US" sz="2400" kern="1200" dirty="0"/>
        </a:p>
      </dsp:txBody>
      <dsp:txXfrm>
        <a:off x="357047" y="1210304"/>
        <a:ext cx="4445302" cy="639310"/>
      </dsp:txXfrm>
    </dsp:sp>
    <dsp:sp modelId="{5AFCD33B-E82A-4C1A-AF11-FC7EAD50053E}">
      <dsp:nvSpPr>
        <dsp:cNvPr id="0" name=""/>
        <dsp:cNvSpPr/>
      </dsp:nvSpPr>
      <dsp:spPr>
        <a:xfrm>
          <a:off x="0" y="2618599"/>
          <a:ext cx="644924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BBBD2-8B0F-4E1A-8EB9-E3DBFFB0E4DE}">
      <dsp:nvSpPr>
        <dsp:cNvPr id="0" name=""/>
        <dsp:cNvSpPr/>
      </dsp:nvSpPr>
      <dsp:spPr>
        <a:xfrm>
          <a:off x="322462" y="2264359"/>
          <a:ext cx="4514472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Images</a:t>
          </a:r>
          <a:endParaRPr lang="en-US" sz="2400" kern="1200" dirty="0"/>
        </a:p>
      </dsp:txBody>
      <dsp:txXfrm>
        <a:off x="357047" y="2298944"/>
        <a:ext cx="4445302" cy="639310"/>
      </dsp:txXfrm>
    </dsp:sp>
    <dsp:sp modelId="{A11EFF51-884A-4F4F-B5CF-E05B2E66DC80}">
      <dsp:nvSpPr>
        <dsp:cNvPr id="0" name=""/>
        <dsp:cNvSpPr/>
      </dsp:nvSpPr>
      <dsp:spPr>
        <a:xfrm>
          <a:off x="0" y="3707239"/>
          <a:ext cx="644924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7C2CC-E783-4D49-B246-A76FBB5C156F}">
      <dsp:nvSpPr>
        <dsp:cNvPr id="0" name=""/>
        <dsp:cNvSpPr/>
      </dsp:nvSpPr>
      <dsp:spPr>
        <a:xfrm>
          <a:off x="322462" y="3352999"/>
          <a:ext cx="4514472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Videos</a:t>
          </a:r>
          <a:endParaRPr lang="en-US" sz="2400" kern="1200" dirty="0"/>
        </a:p>
      </dsp:txBody>
      <dsp:txXfrm>
        <a:off x="357047" y="3387584"/>
        <a:ext cx="4445302" cy="639310"/>
      </dsp:txXfrm>
    </dsp:sp>
    <dsp:sp modelId="{45CE1F56-F777-4F48-9084-F6CF735B6D54}">
      <dsp:nvSpPr>
        <dsp:cNvPr id="0" name=""/>
        <dsp:cNvSpPr/>
      </dsp:nvSpPr>
      <dsp:spPr>
        <a:xfrm>
          <a:off x="0" y="4795878"/>
          <a:ext cx="644924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B2B19-FE7E-40C8-B6F5-3923FBDD35D8}">
      <dsp:nvSpPr>
        <dsp:cNvPr id="0" name=""/>
        <dsp:cNvSpPr/>
      </dsp:nvSpPr>
      <dsp:spPr>
        <a:xfrm>
          <a:off x="322462" y="4441638"/>
          <a:ext cx="4514472" cy="7084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Graphs</a:t>
          </a:r>
          <a:endParaRPr lang="en-US" sz="2400" kern="1200" dirty="0"/>
        </a:p>
      </dsp:txBody>
      <dsp:txXfrm>
        <a:off x="357047" y="4476223"/>
        <a:ext cx="4445302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057D5-D069-4C17-9146-DF65582D9D89}">
      <dsp:nvSpPr>
        <dsp:cNvPr id="0" name=""/>
        <dsp:cNvSpPr/>
      </dsp:nvSpPr>
      <dsp:spPr>
        <a:xfrm>
          <a:off x="677078" y="2112"/>
          <a:ext cx="2726028" cy="16356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Euclidean Distance</a:t>
          </a:r>
          <a:endParaRPr lang="en-US" sz="3200" kern="1200" dirty="0"/>
        </a:p>
      </dsp:txBody>
      <dsp:txXfrm>
        <a:off x="677078" y="2112"/>
        <a:ext cx="2726028" cy="1635617"/>
      </dsp:txXfrm>
    </dsp:sp>
    <dsp:sp modelId="{BFDE6E03-1565-4CBF-90AE-507BBCEB9E17}">
      <dsp:nvSpPr>
        <dsp:cNvPr id="0" name=""/>
        <dsp:cNvSpPr/>
      </dsp:nvSpPr>
      <dsp:spPr>
        <a:xfrm>
          <a:off x="3675710" y="2112"/>
          <a:ext cx="2726028" cy="16356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Cosine Distance</a:t>
          </a:r>
          <a:endParaRPr lang="en-US" sz="3200" kern="1200" dirty="0"/>
        </a:p>
      </dsp:txBody>
      <dsp:txXfrm>
        <a:off x="3675710" y="2112"/>
        <a:ext cx="2726028" cy="1635617"/>
      </dsp:txXfrm>
    </dsp:sp>
    <dsp:sp modelId="{7B5AD16B-D73E-46F1-8F0B-8C40AB3B6264}">
      <dsp:nvSpPr>
        <dsp:cNvPr id="0" name=""/>
        <dsp:cNvSpPr/>
      </dsp:nvSpPr>
      <dsp:spPr>
        <a:xfrm>
          <a:off x="6674342" y="2112"/>
          <a:ext cx="2726028" cy="16356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String Distance (</a:t>
          </a:r>
          <a:r>
            <a:rPr lang="en-GB" sz="3200" kern="1200" dirty="0" err="1"/>
            <a:t>Levenshtein</a:t>
          </a:r>
          <a:r>
            <a:rPr lang="en-GB" sz="3200" kern="1200" dirty="0"/>
            <a:t>)</a:t>
          </a:r>
          <a:endParaRPr lang="en-US" sz="3200" kern="1200" dirty="0"/>
        </a:p>
      </dsp:txBody>
      <dsp:txXfrm>
        <a:off x="6674342" y="2112"/>
        <a:ext cx="2726028" cy="1635617"/>
      </dsp:txXfrm>
    </dsp:sp>
    <dsp:sp modelId="{95507921-7C6D-4BC3-8387-F4AF7CE9A5B1}">
      <dsp:nvSpPr>
        <dsp:cNvPr id="0" name=""/>
        <dsp:cNvSpPr/>
      </dsp:nvSpPr>
      <dsp:spPr>
        <a:xfrm>
          <a:off x="2176394" y="1910332"/>
          <a:ext cx="2726028" cy="16356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Tree Distance</a:t>
          </a:r>
          <a:endParaRPr lang="en-US" sz="3200" kern="1200" dirty="0"/>
        </a:p>
      </dsp:txBody>
      <dsp:txXfrm>
        <a:off x="2176394" y="1910332"/>
        <a:ext cx="2726028" cy="1635617"/>
      </dsp:txXfrm>
    </dsp:sp>
    <dsp:sp modelId="{847B39EA-CCEC-4BA7-9524-E52CDAA261FA}">
      <dsp:nvSpPr>
        <dsp:cNvPr id="0" name=""/>
        <dsp:cNvSpPr/>
      </dsp:nvSpPr>
      <dsp:spPr>
        <a:xfrm>
          <a:off x="5175026" y="1910332"/>
          <a:ext cx="2726028" cy="16356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Kernels</a:t>
          </a:r>
          <a:endParaRPr lang="en-US" sz="3200" kern="1200"/>
        </a:p>
      </dsp:txBody>
      <dsp:txXfrm>
        <a:off x="5175026" y="1910332"/>
        <a:ext cx="2726028" cy="16356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E3DE7-CEFD-469C-A0B8-969F43C3FDB6}">
      <dsp:nvSpPr>
        <dsp:cNvPr id="0" name=""/>
        <dsp:cNvSpPr/>
      </dsp:nvSpPr>
      <dsp:spPr>
        <a:xfrm>
          <a:off x="0" y="4149"/>
          <a:ext cx="6151830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Decision Trees</a:t>
          </a:r>
          <a:endParaRPr lang="en-US" sz="3600" kern="1200" dirty="0"/>
        </a:p>
      </dsp:txBody>
      <dsp:txXfrm>
        <a:off x="42151" y="46300"/>
        <a:ext cx="6067528" cy="779158"/>
      </dsp:txXfrm>
    </dsp:sp>
    <dsp:sp modelId="{71F018E5-9807-40A2-8D14-425C2CC8BE0C}">
      <dsp:nvSpPr>
        <dsp:cNvPr id="0" name=""/>
        <dsp:cNvSpPr/>
      </dsp:nvSpPr>
      <dsp:spPr>
        <a:xfrm>
          <a:off x="0" y="971289"/>
          <a:ext cx="6151830" cy="863460"/>
        </a:xfrm>
        <a:prstGeom prst="roundRect">
          <a:avLst/>
        </a:prstGeom>
        <a:solidFill>
          <a:schemeClr val="accent2">
            <a:hueOff val="-299075"/>
            <a:satOff val="-93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Support Vector Machines</a:t>
          </a:r>
          <a:endParaRPr lang="en-US" sz="3600" kern="1200" dirty="0"/>
        </a:p>
      </dsp:txBody>
      <dsp:txXfrm>
        <a:off x="42151" y="1013440"/>
        <a:ext cx="6067528" cy="779158"/>
      </dsp:txXfrm>
    </dsp:sp>
    <dsp:sp modelId="{11D52C92-00B9-4C85-A458-4E102CBD37F9}">
      <dsp:nvSpPr>
        <dsp:cNvPr id="0" name=""/>
        <dsp:cNvSpPr/>
      </dsp:nvSpPr>
      <dsp:spPr>
        <a:xfrm>
          <a:off x="0" y="1938429"/>
          <a:ext cx="6151830" cy="863460"/>
        </a:xfrm>
        <a:prstGeom prst="roundRect">
          <a:avLst/>
        </a:prstGeom>
        <a:solidFill>
          <a:schemeClr val="accent2">
            <a:hueOff val="-598149"/>
            <a:satOff val="-185"/>
            <a:lumOff val="2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Random Forests</a:t>
          </a:r>
          <a:endParaRPr lang="en-US" sz="3600" kern="1200" dirty="0"/>
        </a:p>
      </dsp:txBody>
      <dsp:txXfrm>
        <a:off x="42151" y="1980580"/>
        <a:ext cx="6067528" cy="779158"/>
      </dsp:txXfrm>
    </dsp:sp>
    <dsp:sp modelId="{ED3E0A18-BFF1-40D5-A7C2-603D57996480}">
      <dsp:nvSpPr>
        <dsp:cNvPr id="0" name=""/>
        <dsp:cNvSpPr/>
      </dsp:nvSpPr>
      <dsp:spPr>
        <a:xfrm>
          <a:off x="0" y="2905569"/>
          <a:ext cx="6151830" cy="863460"/>
        </a:xfrm>
        <a:prstGeom prst="roundRect">
          <a:avLst/>
        </a:prstGeom>
        <a:solidFill>
          <a:schemeClr val="accent2">
            <a:hueOff val="-897224"/>
            <a:satOff val="-278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Neighborhoods</a:t>
          </a:r>
          <a:endParaRPr lang="en-US" sz="3600" kern="1200" dirty="0"/>
        </a:p>
      </dsp:txBody>
      <dsp:txXfrm>
        <a:off x="42151" y="2947720"/>
        <a:ext cx="6067528" cy="779158"/>
      </dsp:txXfrm>
    </dsp:sp>
    <dsp:sp modelId="{3416DC25-C0AB-4FEA-9480-055A9B4BC38D}">
      <dsp:nvSpPr>
        <dsp:cNvPr id="0" name=""/>
        <dsp:cNvSpPr/>
      </dsp:nvSpPr>
      <dsp:spPr>
        <a:xfrm>
          <a:off x="0" y="3872709"/>
          <a:ext cx="6151830" cy="863460"/>
        </a:xfrm>
        <a:prstGeom prst="roundRect">
          <a:avLst/>
        </a:prstGeom>
        <a:solidFill>
          <a:schemeClr val="accent2">
            <a:hueOff val="-1196298"/>
            <a:satOff val="-370"/>
            <a:lumOff val="5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Neural Networks</a:t>
          </a:r>
          <a:endParaRPr lang="en-US" sz="3600" kern="1200" dirty="0"/>
        </a:p>
      </dsp:txBody>
      <dsp:txXfrm>
        <a:off x="42151" y="3914860"/>
        <a:ext cx="6067528" cy="779158"/>
      </dsp:txXfrm>
    </dsp:sp>
    <dsp:sp modelId="{88B39241-C9D5-4D27-9418-8AB7FB445A2F}">
      <dsp:nvSpPr>
        <dsp:cNvPr id="0" name=""/>
        <dsp:cNvSpPr/>
      </dsp:nvSpPr>
      <dsp:spPr>
        <a:xfrm>
          <a:off x="0" y="4839849"/>
          <a:ext cx="6151830" cy="863460"/>
        </a:xfrm>
        <a:prstGeom prst="roundRect">
          <a:avLst/>
        </a:prstGeom>
        <a:solidFill>
          <a:schemeClr val="accent2">
            <a:hueOff val="-1495373"/>
            <a:satOff val="-463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Naive Bayes</a:t>
          </a:r>
          <a:endParaRPr lang="en-US" sz="3600" kern="1200" dirty="0"/>
        </a:p>
      </dsp:txBody>
      <dsp:txXfrm>
        <a:off x="42151" y="4882000"/>
        <a:ext cx="6067528" cy="7791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470D0-FDD9-4C79-B316-90E4817F99BE}">
      <dsp:nvSpPr>
        <dsp:cNvPr id="0" name=""/>
        <dsp:cNvSpPr/>
      </dsp:nvSpPr>
      <dsp:spPr>
        <a:xfrm>
          <a:off x="0" y="49256"/>
          <a:ext cx="6449246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Deep Neural Networks</a:t>
          </a:r>
          <a:endParaRPr lang="en-US" sz="4100" kern="1200" dirty="0"/>
        </a:p>
      </dsp:txBody>
      <dsp:txXfrm>
        <a:off x="48005" y="97261"/>
        <a:ext cx="6353236" cy="887374"/>
      </dsp:txXfrm>
    </dsp:sp>
    <dsp:sp modelId="{6820061A-3BD5-4E80-AF73-BDC7CFFE802F}">
      <dsp:nvSpPr>
        <dsp:cNvPr id="0" name=""/>
        <dsp:cNvSpPr/>
      </dsp:nvSpPr>
      <dsp:spPr>
        <a:xfrm>
          <a:off x="0" y="1150721"/>
          <a:ext cx="6449246" cy="983384"/>
        </a:xfrm>
        <a:prstGeom prst="roundRect">
          <a:avLst/>
        </a:prstGeom>
        <a:solidFill>
          <a:schemeClr val="accent2">
            <a:hueOff val="-373843"/>
            <a:satOff val="-11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Sequence to Sequence</a:t>
          </a:r>
          <a:endParaRPr lang="en-US" sz="4100" kern="1200" dirty="0"/>
        </a:p>
      </dsp:txBody>
      <dsp:txXfrm>
        <a:off x="48005" y="1198726"/>
        <a:ext cx="6353236" cy="887374"/>
      </dsp:txXfrm>
    </dsp:sp>
    <dsp:sp modelId="{8F51E955-A769-419A-96D0-4812142432DC}">
      <dsp:nvSpPr>
        <dsp:cNvPr id="0" name=""/>
        <dsp:cNvSpPr/>
      </dsp:nvSpPr>
      <dsp:spPr>
        <a:xfrm>
          <a:off x="0" y="2252186"/>
          <a:ext cx="6449246" cy="983384"/>
        </a:xfrm>
        <a:prstGeom prst="roundRect">
          <a:avLst/>
        </a:prstGeom>
        <a:solidFill>
          <a:schemeClr val="accent2">
            <a:hueOff val="-747686"/>
            <a:satOff val="-231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Autoencoders</a:t>
          </a:r>
          <a:endParaRPr lang="en-US" sz="4100" kern="1200"/>
        </a:p>
      </dsp:txBody>
      <dsp:txXfrm>
        <a:off x="48005" y="2300191"/>
        <a:ext cx="6353236" cy="887374"/>
      </dsp:txXfrm>
    </dsp:sp>
    <dsp:sp modelId="{7B7A4CC9-E7ED-451D-80CA-96DC03439FB0}">
      <dsp:nvSpPr>
        <dsp:cNvPr id="0" name=""/>
        <dsp:cNvSpPr/>
      </dsp:nvSpPr>
      <dsp:spPr>
        <a:xfrm>
          <a:off x="0" y="3353651"/>
          <a:ext cx="6449246" cy="983384"/>
        </a:xfrm>
        <a:prstGeom prst="roundRect">
          <a:avLst/>
        </a:prstGeom>
        <a:solidFill>
          <a:schemeClr val="accent2">
            <a:hueOff val="-1121530"/>
            <a:satOff val="-347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Transformers</a:t>
          </a:r>
          <a:endParaRPr lang="en-US" sz="4100" kern="1200"/>
        </a:p>
      </dsp:txBody>
      <dsp:txXfrm>
        <a:off x="48005" y="3401656"/>
        <a:ext cx="6353236" cy="887374"/>
      </dsp:txXfrm>
    </dsp:sp>
    <dsp:sp modelId="{AF6D9CEE-4AA1-40A5-8635-E349E165976F}">
      <dsp:nvSpPr>
        <dsp:cNvPr id="0" name=""/>
        <dsp:cNvSpPr/>
      </dsp:nvSpPr>
      <dsp:spPr>
        <a:xfrm>
          <a:off x="0" y="4455116"/>
          <a:ext cx="6449246" cy="983384"/>
        </a:xfrm>
        <a:prstGeom prst="roundRect">
          <a:avLst/>
        </a:prstGeom>
        <a:solidFill>
          <a:schemeClr val="accent2">
            <a:hueOff val="-1495373"/>
            <a:satOff val="-463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Language Models</a:t>
          </a:r>
          <a:endParaRPr lang="en-US" sz="4100" kern="1200" dirty="0"/>
        </a:p>
      </dsp:txBody>
      <dsp:txXfrm>
        <a:off x="48005" y="4503121"/>
        <a:ext cx="6353236" cy="8873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766CA-C40D-4960-A559-14A0141DFA70}">
      <dsp:nvSpPr>
        <dsp:cNvPr id="0" name=""/>
        <dsp:cNvSpPr/>
      </dsp:nvSpPr>
      <dsp:spPr>
        <a:xfrm>
          <a:off x="626475" y="221530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BB458-8684-4AA6-97C7-E6812BF61C09}">
      <dsp:nvSpPr>
        <dsp:cNvPr id="0" name=""/>
        <dsp:cNvSpPr/>
      </dsp:nvSpPr>
      <dsp:spPr>
        <a:xfrm>
          <a:off x="1014037" y="609093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2BA67-F0A7-418E-A353-4D1D11745DD4}">
      <dsp:nvSpPr>
        <dsp:cNvPr id="0" name=""/>
        <dsp:cNvSpPr/>
      </dsp:nvSpPr>
      <dsp:spPr>
        <a:xfrm>
          <a:off x="45131" y="260653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They use natural language processing</a:t>
          </a:r>
          <a:endParaRPr lang="en-US" sz="1700" kern="1200" dirty="0"/>
        </a:p>
      </dsp:txBody>
      <dsp:txXfrm>
        <a:off x="45131" y="2606531"/>
        <a:ext cx="2981250" cy="720000"/>
      </dsp:txXfrm>
    </dsp:sp>
    <dsp:sp modelId="{F370D402-4FBB-4349-B432-73CF910C8874}">
      <dsp:nvSpPr>
        <dsp:cNvPr id="0" name=""/>
        <dsp:cNvSpPr/>
      </dsp:nvSpPr>
      <dsp:spPr>
        <a:xfrm>
          <a:off x="4129443" y="221530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AE9BE-DD70-4C13-8C27-474856078C21}">
      <dsp:nvSpPr>
        <dsp:cNvPr id="0" name=""/>
        <dsp:cNvSpPr/>
      </dsp:nvSpPr>
      <dsp:spPr>
        <a:xfrm>
          <a:off x="4517006" y="609093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3A2C8-05F7-426A-9EF6-8D9EE22B895A}">
      <dsp:nvSpPr>
        <dsp:cNvPr id="0" name=""/>
        <dsp:cNvSpPr/>
      </dsp:nvSpPr>
      <dsp:spPr>
        <a:xfrm>
          <a:off x="3548100" y="260653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They read a request from a user and try to provide a response</a:t>
          </a:r>
          <a:endParaRPr lang="en-US" sz="1700" kern="1200" dirty="0"/>
        </a:p>
      </dsp:txBody>
      <dsp:txXfrm>
        <a:off x="3548100" y="2606531"/>
        <a:ext cx="2981250" cy="720000"/>
      </dsp:txXfrm>
    </dsp:sp>
    <dsp:sp modelId="{9FCB2E33-50F5-489F-8035-3EB9351A685E}">
      <dsp:nvSpPr>
        <dsp:cNvPr id="0" name=""/>
        <dsp:cNvSpPr/>
      </dsp:nvSpPr>
      <dsp:spPr>
        <a:xfrm>
          <a:off x="7632412" y="221530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656BE-214B-4ECD-9E55-3BD01799D18E}">
      <dsp:nvSpPr>
        <dsp:cNvPr id="0" name=""/>
        <dsp:cNvSpPr/>
      </dsp:nvSpPr>
      <dsp:spPr>
        <a:xfrm>
          <a:off x="8019975" y="609093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DAD88-5883-49A8-8DE5-223A217D94B1}">
      <dsp:nvSpPr>
        <dsp:cNvPr id="0" name=""/>
        <dsp:cNvSpPr/>
      </dsp:nvSpPr>
      <dsp:spPr>
        <a:xfrm>
          <a:off x="7051068" y="260653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They are able to create new and creative content</a:t>
          </a:r>
          <a:endParaRPr lang="en-US" sz="1700" kern="1200" dirty="0"/>
        </a:p>
      </dsp:txBody>
      <dsp:txXfrm>
        <a:off x="7051068" y="2606531"/>
        <a:ext cx="29812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9144B-B01E-4E2D-90A4-D95EF78E6A3B}">
      <dsp:nvSpPr>
        <dsp:cNvPr id="0" name=""/>
        <dsp:cNvSpPr/>
      </dsp:nvSpPr>
      <dsp:spPr>
        <a:xfrm>
          <a:off x="0" y="724559"/>
          <a:ext cx="2834282" cy="17997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A76FD-978A-4C31-884A-63C868620728}">
      <dsp:nvSpPr>
        <dsp:cNvPr id="0" name=""/>
        <dsp:cNvSpPr/>
      </dsp:nvSpPr>
      <dsp:spPr>
        <a:xfrm>
          <a:off x="314920" y="1023733"/>
          <a:ext cx="2834282" cy="1799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They have become very popular</a:t>
          </a:r>
          <a:endParaRPr lang="en-US" sz="2700" kern="1200" dirty="0"/>
        </a:p>
      </dsp:txBody>
      <dsp:txXfrm>
        <a:off x="367633" y="1076446"/>
        <a:ext cx="2728856" cy="1694343"/>
      </dsp:txXfrm>
    </dsp:sp>
    <dsp:sp modelId="{154C63A2-D09E-42FB-BF17-9F5CD55095D8}">
      <dsp:nvSpPr>
        <dsp:cNvPr id="0" name=""/>
        <dsp:cNvSpPr/>
      </dsp:nvSpPr>
      <dsp:spPr>
        <a:xfrm>
          <a:off x="3464123" y="724559"/>
          <a:ext cx="2834282" cy="17997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F5A7D-BD30-4DFA-891C-0DA22AAF150E}">
      <dsp:nvSpPr>
        <dsp:cNvPr id="0" name=""/>
        <dsp:cNvSpPr/>
      </dsp:nvSpPr>
      <dsp:spPr>
        <a:xfrm>
          <a:off x="3779043" y="1023733"/>
          <a:ext cx="2834282" cy="1799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ChatGPT, Dall-e or </a:t>
          </a:r>
          <a:r>
            <a:rPr lang="en-GB" sz="2700" kern="1200" dirty="0" err="1"/>
            <a:t>MusicML</a:t>
          </a:r>
          <a:endParaRPr lang="en-US" sz="2700" kern="1200" dirty="0"/>
        </a:p>
      </dsp:txBody>
      <dsp:txXfrm>
        <a:off x="3831756" y="1076446"/>
        <a:ext cx="2728856" cy="1694343"/>
      </dsp:txXfrm>
    </dsp:sp>
    <dsp:sp modelId="{196A0E45-6579-465A-BD77-9945ED0A16D6}">
      <dsp:nvSpPr>
        <dsp:cNvPr id="0" name=""/>
        <dsp:cNvSpPr/>
      </dsp:nvSpPr>
      <dsp:spPr>
        <a:xfrm>
          <a:off x="6928246" y="724559"/>
          <a:ext cx="2834282" cy="17997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6F675-F9A9-4DA7-843E-AD20135F7B3C}">
      <dsp:nvSpPr>
        <dsp:cNvPr id="0" name=""/>
        <dsp:cNvSpPr/>
      </dsp:nvSpPr>
      <dsp:spPr>
        <a:xfrm>
          <a:off x="7243167" y="1023733"/>
          <a:ext cx="2834282" cy="1799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Capable of creating original content</a:t>
          </a:r>
          <a:endParaRPr lang="en-US" sz="2700" kern="1200" dirty="0"/>
        </a:p>
      </dsp:txBody>
      <dsp:txXfrm>
        <a:off x="7295880" y="1076446"/>
        <a:ext cx="2728856" cy="1694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796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12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1450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1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625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592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662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9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28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43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424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C3070-A2BD-D84A-A63A-0000F9D83132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FEAE9-AF04-0F41-B84F-CBF3F729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38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Rkikini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Balkaniqu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EugenioT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12.xml"/><Relationship Id="rId7" Type="http://schemas.openxmlformats.org/officeDocument/2006/relationships/image" Target="../media/image5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69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/qiskit-tutorials/" TargetMode="External"/><Relationship Id="rId2" Type="http://schemas.openxmlformats.org/officeDocument/2006/relationships/hyperlink" Target="https://github.com/hdg7/ssbse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Citypee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B2812-9E89-187D-B475-107E0BEF9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1" y="1122363"/>
            <a:ext cx="5496375" cy="1978346"/>
          </a:xfrm>
        </p:spPr>
        <p:txBody>
          <a:bodyPr>
            <a:normAutofit/>
          </a:bodyPr>
          <a:lstStyle/>
          <a:p>
            <a:r>
              <a:rPr lang="en-GB" dirty="0" err="1"/>
              <a:t>GenAI</a:t>
            </a:r>
            <a:r>
              <a:rPr lang="en-GB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B4008-C6AC-C56B-831F-D09523546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5313400" cy="2418188"/>
          </a:xfrm>
        </p:spPr>
        <p:txBody>
          <a:bodyPr>
            <a:normAutofit/>
          </a:bodyPr>
          <a:lstStyle/>
          <a:p>
            <a:r>
              <a:rPr lang="en-GB"/>
              <a:t>Héctor D. Menéndez</a:t>
            </a:r>
          </a:p>
          <a:p>
            <a:r>
              <a:rPr lang="en-GB"/>
              <a:t>King’s College London</a:t>
            </a:r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EE235975-2ECB-8136-4966-FFCD0B2D5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5" r="29064" b="-1"/>
          <a:stretch/>
        </p:blipFill>
        <p:spPr>
          <a:xfrm>
            <a:off x="6522720" y="10"/>
            <a:ext cx="56692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7553C-AB0C-9EFD-30F5-CFDEC93774FA}"/>
              </a:ext>
            </a:extLst>
          </p:cNvPr>
          <p:cNvSpPr txBox="1"/>
          <p:nvPr/>
        </p:nvSpPr>
        <p:spPr>
          <a:xfrm>
            <a:off x="1494731" y="4821832"/>
            <a:ext cx="3647759" cy="52322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@HectorDMenendez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31E8DF-340B-18EA-C1A4-7D798C24B37E}"/>
              </a:ext>
            </a:extLst>
          </p:cNvPr>
          <p:cNvSpPr/>
          <p:nvPr/>
        </p:nvSpPr>
        <p:spPr>
          <a:xfrm>
            <a:off x="523180" y="4632984"/>
            <a:ext cx="1067467" cy="9245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B05F3-8FD1-1A8F-81E7-007A3E6D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66" y="4788315"/>
            <a:ext cx="539842" cy="5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"/>
    </mc:Choice>
    <mc:Fallback xmlns="">
      <p:transition spd="slow" advTm="92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F71E8-B927-AB8F-E63B-E04768B5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Example of Image Segmentation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9AE294-28E2-AC40-5EE2-BB515A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42" y="971038"/>
            <a:ext cx="5683149" cy="4915923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F052ED-71BF-B009-77C1-7A43BACC88D4}"/>
              </a:ext>
            </a:extLst>
          </p:cNvPr>
          <p:cNvSpPr txBox="1"/>
          <p:nvPr/>
        </p:nvSpPr>
        <p:spPr>
          <a:xfrm>
            <a:off x="6899309" y="5882296"/>
            <a:ext cx="418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 tooltip="wikipedia:User:Rkikinis"/>
              </a:rPr>
              <a:t>Source: </a:t>
            </a:r>
            <a:r>
              <a:rPr lang="en-GB" dirty="0" err="1">
                <a:hlinkClick r:id="rId3" tooltip="wikipedia:User:Rkikinis"/>
              </a:rPr>
              <a:t>Rkikinis</a:t>
            </a:r>
            <a:r>
              <a:rPr lang="en-GB" dirty="0"/>
              <a:t> in </a:t>
            </a:r>
            <a:r>
              <a:rPr lang="en-GB" dirty="0">
                <a:hlinkClick r:id="rId4" tooltip="wikipedia:"/>
              </a:rPr>
              <a:t>English 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6"/>
    </mc:Choice>
    <mc:Fallback xmlns="">
      <p:transition spd="slow" advTm="9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A178A-E0E4-8102-7343-5C5D6D16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723" y="220438"/>
            <a:ext cx="7566455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/>
              <a:t>Structure of a Classifier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14CDD62-0592-127B-AAFE-B0DFEC3B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01" y="1657079"/>
            <a:ext cx="10153810" cy="4340755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33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9"/>
    </mc:Choice>
    <mc:Fallback xmlns="">
      <p:transition spd="slow" advTm="89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1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7" name="Group 1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8" name="Freeform: Shape 1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1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Freeform: Shape 1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Freeform: Shape 2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2" name="Rectangle 3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90545-9908-7169-E490-E4E223E1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6063643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Classification Example</a:t>
            </a:r>
          </a:p>
        </p:txBody>
      </p:sp>
      <p:grpSp>
        <p:nvGrpSpPr>
          <p:cNvPr id="7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8" descr="A diagram of a brain&#10;&#10;Description automatically generated">
            <a:extLst>
              <a:ext uri="{FF2B5EF4-FFF2-40B4-BE49-F238E27FC236}">
                <a16:creationId xmlns:a16="http://schemas.microsoft.com/office/drawing/2014/main" id="{5139241C-7039-EA5D-95CB-E8458867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06" y="2385854"/>
            <a:ext cx="9928883" cy="3400637"/>
          </a:xfrm>
          <a:prstGeom prst="rect">
            <a:avLst/>
          </a:prstGeom>
        </p:spPr>
      </p:pic>
      <p:sp>
        <p:nvSpPr>
          <p:cNvPr id="79" name="Freeform: Shape 44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46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47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48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49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53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D8FC07-6CAC-FD56-4390-EC12B85565A2}"/>
              </a:ext>
            </a:extLst>
          </p:cNvPr>
          <p:cNvSpPr txBox="1"/>
          <p:nvPr/>
        </p:nvSpPr>
        <p:spPr>
          <a:xfrm>
            <a:off x="3833261" y="5790440"/>
            <a:ext cx="453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 tooltip="User:Balkanique"/>
              </a:rPr>
              <a:t>Fuente: </a:t>
            </a:r>
            <a:r>
              <a:rPr lang="en-GB" dirty="0" err="1">
                <a:hlinkClick r:id="rId3" tooltip="User:Balkanique"/>
              </a:rPr>
              <a:t>Balkanique</a:t>
            </a:r>
            <a:r>
              <a:rPr lang="en-GB" dirty="0">
                <a:effectLst/>
              </a:rPr>
              <a:t>  </a:t>
            </a:r>
            <a:r>
              <a:rPr lang="en-GB" dirty="0" err="1">
                <a:effectLst/>
              </a:rPr>
              <a:t>en</a:t>
            </a:r>
            <a:r>
              <a:rPr lang="en-GB" dirty="0">
                <a:effectLst/>
              </a:rPr>
              <a:t> English 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36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1"/>
    </mc:Choice>
    <mc:Fallback xmlns="">
      <p:transition spd="slow" advTm="88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4F656-7E5A-EACE-4557-F2926C20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en-GB" dirty="0"/>
              <a:t>Classical Algorithms</a:t>
            </a:r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00BAC-A1D3-3482-5C91-B5D706C75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81301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1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9"/>
    </mc:Choice>
    <mc:Fallback xmlns="">
      <p:transition spd="slow" advTm="85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95EA-60FC-F5E4-8DE4-B1D1AFB3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55615"/>
            <a:ext cx="4845689" cy="2545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Support Vector Machines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FFA525-3CDA-0B28-D89D-C8B7699FB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r="-3" b="-2"/>
          <a:stretch/>
        </p:blipFill>
        <p:spPr>
          <a:xfrm>
            <a:off x="5049716" y="929193"/>
            <a:ext cx="5677184" cy="5677184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30329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85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3"/>
    </mc:Choice>
    <mc:Fallback>
      <p:transition spd="slow" advTm="930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50E8-2F8F-748C-0296-E86A5EFD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740" y="583710"/>
            <a:ext cx="5202944" cy="25169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Decision Trees</a:t>
            </a:r>
          </a:p>
        </p:txBody>
      </p:sp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AAAD4F7-D1A3-C2C4-8954-42C5B674B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6" y="1609703"/>
            <a:ext cx="5089607" cy="361955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1"/>
            <a:ext cx="3426372" cy="1018905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942487" y="401784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974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266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6"/>
    </mc:Choice>
    <mc:Fallback>
      <p:transition spd="slow" advTm="874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F57B-633E-AE38-31E0-D0BF6740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1528527"/>
            <a:ext cx="4421731" cy="4542073"/>
          </a:xfrm>
        </p:spPr>
        <p:txBody>
          <a:bodyPr anchor="t">
            <a:normAutofit/>
          </a:bodyPr>
          <a:lstStyle/>
          <a:p>
            <a:r>
              <a:rPr lang="en-GB" dirty="0"/>
              <a:t>Current Algorithms (Deep Learning)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2623F0-8C8C-4039-DD15-EA8E9E748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33818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4"/>
    </mc:Choice>
    <mc:Fallback xmlns="">
      <p:transition spd="slow" advTm="796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CF3D8-73FF-446B-CE3A-6EFE0608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885557"/>
            <a:ext cx="4114800" cy="22151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Deep Neural Networks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triangle with many colored lines and dots&#10;&#10;Description automatically generated">
            <a:extLst>
              <a:ext uri="{FF2B5EF4-FFF2-40B4-BE49-F238E27FC236}">
                <a16:creationId xmlns:a16="http://schemas.microsoft.com/office/drawing/2014/main" id="{C134943B-B913-6E31-065B-2E5074DE1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b="3869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7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1A94A6-1B27-E0F4-BC0A-8445080CFC63}"/>
              </a:ext>
            </a:extLst>
          </p:cNvPr>
          <p:cNvSpPr txBox="1"/>
          <p:nvPr/>
        </p:nvSpPr>
        <p:spPr>
          <a:xfrm>
            <a:off x="6056346" y="6418495"/>
            <a:ext cx="595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 Deep Learning by GDJ in </a:t>
            </a:r>
            <a:r>
              <a:rPr lang="en-GB" dirty="0" err="1"/>
              <a:t>OpenClipArt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90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3"/>
    </mc:Choice>
    <mc:Fallback xmlns="">
      <p:transition spd="slow" advTm="107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5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8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76362-0264-4D70-4C87-2E46C7E4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AutoEncoders</a:t>
            </a:r>
          </a:p>
        </p:txBody>
      </p: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6208694-6C74-914A-74F6-793D65603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61" y="2851111"/>
            <a:ext cx="8194304" cy="3400637"/>
          </a:xfrm>
          <a:prstGeom prst="rect">
            <a:avLst/>
          </a:prstGeom>
        </p:spPr>
      </p:pic>
      <p:sp>
        <p:nvSpPr>
          <p:cNvPr id="80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1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2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5C19AC-F4CE-B1EF-A794-AEE73DD372FA}"/>
              </a:ext>
            </a:extLst>
          </p:cNvPr>
          <p:cNvSpPr txBox="1"/>
          <p:nvPr/>
        </p:nvSpPr>
        <p:spPr>
          <a:xfrm>
            <a:off x="3842409" y="6311326"/>
            <a:ext cx="4495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 tooltip="User:EugenioTL"/>
              </a:rPr>
              <a:t>Source: </a:t>
            </a:r>
            <a:r>
              <a:rPr lang="en-GB" dirty="0" err="1">
                <a:hlinkClick r:id="rId3" tooltip="User:EugenioTL"/>
              </a:rPr>
              <a:t>EugenioTL</a:t>
            </a:r>
            <a:r>
              <a:rPr lang="en-GB" dirty="0"/>
              <a:t> in English Wikipedia</a:t>
            </a:r>
          </a:p>
        </p:txBody>
      </p:sp>
    </p:spTree>
    <p:extLst>
      <p:ext uri="{BB962C8B-B14F-4D97-AF65-F5344CB8AC3E}">
        <p14:creationId xmlns:p14="http://schemas.microsoft.com/office/powerpoint/2010/main" val="1731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7"/>
    </mc:Choice>
    <mc:Fallback xmlns="">
      <p:transition spd="slow" advTm="1125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55ABF-5389-F8B2-31D1-56D35CDD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GB" dirty="0"/>
              <a:t>Language and Generative Models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705C9-F3A4-8AD1-060D-0801DFE38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262914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55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6"/>
    </mc:Choice>
    <mc:Fallback xmlns="">
      <p:transition spd="slow" advTm="107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11D9-9502-62DF-70C7-AE97F605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r>
              <a:rPr lang="en-GB" dirty="0"/>
              <a:t>Who am I?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C17F1311-BA5C-0673-2953-74DD792FB2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9876" y="1680836"/>
          <a:ext cx="5798374" cy="425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A6D07AC-60D5-8AD3-0458-C94A78515D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r="2" b="25751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37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8"/>
    </mc:Choice>
    <mc:Fallback xmlns="">
      <p:transition spd="slow" advTm="831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9D11FA-B123-7792-67D1-3EBADA39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GB" dirty="0"/>
              <a:t>Current Language Models</a:t>
            </a:r>
          </a:p>
        </p:txBody>
      </p:sp>
      <p:grpSp>
        <p:nvGrpSpPr>
          <p:cNvPr id="12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AF04D-74E7-8ED7-FFB6-202AB13CE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921852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88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5"/>
    </mc:Choice>
    <mc:Fallback xmlns="">
      <p:transition spd="slow" advTm="801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3560-3818-5884-E9ED-152AA255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A39C9-33D9-827B-5CDA-06BA2FA81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3B769-75B6-7241-080E-4C39BF330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3AC90B-84A0-0DEA-13DE-8C2C0D35935E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6188190" cy="1622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EBEBEB"/>
                </a:solidFill>
              </a:rPr>
              <a:t>Where does generative capacity come from?</a:t>
            </a:r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F5E79E15-78E2-0881-43D1-7B2B01EC1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obot using a laptop sitting on a blue chair">
            <a:extLst>
              <a:ext uri="{FF2B5EF4-FFF2-40B4-BE49-F238E27FC236}">
                <a16:creationId xmlns:a16="http://schemas.microsoft.com/office/drawing/2014/main" id="{75FDB373-5691-AE1B-74E3-F3F191C2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6" r="244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F19B8A2-420F-0B01-580B-E6CEE8D31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222701"/>
              </p:ext>
            </p:extLst>
          </p:nvPr>
        </p:nvGraphicFramePr>
        <p:xfrm>
          <a:off x="648930" y="2438400"/>
          <a:ext cx="61881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497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9"/>
    </mc:Choice>
    <mc:Fallback xmlns="">
      <p:transition spd="slow" advTm="89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5FC692-31E8-5A8D-632E-B9ABE1E1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41EE50-484A-3AC3-B1C7-1FD2E2A0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3200" dirty="0" err="1">
                <a:solidFill>
                  <a:srgbClr val="F2F2F2"/>
                </a:solidFill>
              </a:rPr>
              <a:t>Ejemplos</a:t>
            </a:r>
            <a:r>
              <a:rPr lang="en-GB" sz="3200" dirty="0">
                <a:solidFill>
                  <a:srgbClr val="F2F2F2"/>
                </a:solidFill>
              </a:rPr>
              <a:t>:</a:t>
            </a:r>
            <a:br>
              <a:rPr lang="en-GB" sz="3200" dirty="0">
                <a:solidFill>
                  <a:srgbClr val="F2F2F2"/>
                </a:solidFill>
              </a:rPr>
            </a:br>
            <a:r>
              <a:rPr lang="en-GB" sz="3200" dirty="0">
                <a:solidFill>
                  <a:srgbClr val="F2F2F2"/>
                </a:solidFill>
              </a:rPr>
              <a:t>Chatbots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29015C-1128-6593-4352-30CD4C535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91290B04-D24A-EF20-E917-7217C7AD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23862-3A41-7E55-0158-0C4DB848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050828C-D1F0-6E02-E6DB-A71E03F02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42637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2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6"/>
    </mc:Choice>
    <mc:Fallback xmlns="">
      <p:transition spd="slow" advTm="886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358C9-AB8F-637A-A4AB-ECA94146F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C05B1C-29E9-015A-5645-01023FF8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800"/>
            <a:ext cx="3594771" cy="4572000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2F2F2"/>
                </a:solidFill>
              </a:rPr>
              <a:t>Free Models:</a:t>
            </a:r>
            <a:br>
              <a:rPr lang="en-GB" sz="3200" dirty="0">
                <a:solidFill>
                  <a:srgbClr val="F2F2F2"/>
                </a:solidFill>
              </a:rPr>
            </a:br>
            <a:r>
              <a:rPr lang="en-GB" sz="3200" dirty="0" err="1">
                <a:solidFill>
                  <a:srgbClr val="F2F2F2"/>
                </a:solidFill>
              </a:rPr>
              <a:t>Huggingface</a:t>
            </a:r>
            <a:br>
              <a:rPr lang="en-GB" sz="3200" dirty="0">
                <a:solidFill>
                  <a:srgbClr val="F2F2F2"/>
                </a:solidFill>
              </a:rPr>
            </a:br>
            <a:br>
              <a:rPr lang="en-GB" sz="3200" dirty="0">
                <a:solidFill>
                  <a:srgbClr val="F2F2F2"/>
                </a:solidFill>
              </a:rPr>
            </a:br>
            <a:br>
              <a:rPr lang="en-GB" sz="3200" dirty="0">
                <a:solidFill>
                  <a:srgbClr val="F2F2F2"/>
                </a:solidFill>
              </a:rPr>
            </a:br>
            <a:endParaRPr lang="en-GB" sz="3200" dirty="0">
              <a:solidFill>
                <a:srgbClr val="F2F2F2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723DCD-142F-A797-DC91-419C1D0C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00F95F4-21A8-ABC3-44DA-76FBCEE21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50658-4320-7A44-1D63-450B4704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E94CA2A-7B11-C936-2E83-8765A3A2E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73753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F00FD3BE-D65E-0A0D-8163-340CFA646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6945" y="3602989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9"/>
    </mc:Choice>
    <mc:Fallback xmlns="">
      <p:transition spd="slow" advTm="87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922C-5F15-E1AD-AA32-4CC8E660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Image Generation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8689D1-8186-ED08-A3B9-705FA04AB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770405"/>
              </p:ext>
            </p:extLst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69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E546-3982-5B46-DD87-3E74B061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Caption Generation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A651D6-2681-3266-92ED-622A3A464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516433"/>
              </p:ext>
            </p:extLst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574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372-ABD4-ADFC-00D2-0824EA0D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for Music Generation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2B8E0-27FF-173C-31E2-ECDCD1891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925684"/>
              </p:ext>
            </p:extLst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98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2D45-CE97-B36D-90E6-963022DE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Audio to Text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B9D433-A219-39AE-371B-9A6453395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55947"/>
              </p:ext>
            </p:extLst>
          </p:nvPr>
        </p:nvGraphicFramePr>
        <p:xfrm>
          <a:off x="525717" y="2521885"/>
          <a:ext cx="10077557" cy="354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874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FF020-81AB-5864-0E8D-19FCC27E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Ollama</a:t>
            </a:r>
            <a:r>
              <a:rPr lang="en-US" dirty="0"/>
              <a:t> Ecosystem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FAE3AF-5AD7-B716-580F-1B2CCDAB7199}"/>
              </a:ext>
            </a:extLst>
          </p:cNvPr>
          <p:cNvSpPr txBox="1"/>
          <p:nvPr/>
        </p:nvSpPr>
        <p:spPr>
          <a:xfrm>
            <a:off x="517871" y="3299404"/>
            <a:ext cx="4767930" cy="274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ollama</a:t>
            </a:r>
            <a:r>
              <a:rPr lang="en-US" sz="2000" dirty="0"/>
              <a:t> ecosystem allows to simply install different language models.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They keep context and work and different levels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models fit in your laptop</a:t>
            </a:r>
          </a:p>
        </p:txBody>
      </p:sp>
      <p:pic>
        <p:nvPicPr>
          <p:cNvPr id="5" name="Picture 4" descr="A black and white cartoon animal&#10;&#10;Description automatically generated">
            <a:extLst>
              <a:ext uri="{FF2B5EF4-FFF2-40B4-BE49-F238E27FC236}">
                <a16:creationId xmlns:a16="http://schemas.microsoft.com/office/drawing/2014/main" id="{1BA6B860-70CF-0295-07F0-74443FCB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934986"/>
            <a:ext cx="5654663" cy="4915024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6939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1090D-0712-A201-F021-0F2FF2F6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GB" dirty="0"/>
              <a:t>Language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D6CDB37-CEC9-785B-55C6-65160C258D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737836"/>
              </p:ext>
            </p:extLst>
          </p:nvPr>
        </p:nvGraphicFramePr>
        <p:xfrm>
          <a:off x="525717" y="2796427"/>
          <a:ext cx="5566263" cy="327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9AE6D476-F9CA-DACE-36B8-49D56B12D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00" r="25507" b="-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8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876DB-BAB5-D107-DD67-DEA33567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5" y="787068"/>
            <a:ext cx="5565141" cy="1890665"/>
          </a:xfrm>
        </p:spPr>
        <p:txBody>
          <a:bodyPr anchor="b">
            <a:normAutofit/>
          </a:bodyPr>
          <a:lstStyle/>
          <a:p>
            <a:r>
              <a:rPr lang="en-GB" dirty="0"/>
              <a:t>Machine Learning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736EF1E9-E8DE-CF75-C032-38236D066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41" y="851899"/>
            <a:ext cx="5112709" cy="5112709"/>
          </a:xfrm>
          <a:prstGeom prst="rect">
            <a:avLst/>
          </a:prstGeom>
        </p:spPr>
      </p:pic>
      <p:grpSp>
        <p:nvGrpSpPr>
          <p:cNvPr id="64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5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637359"/>
            <a:ext cx="5486401" cy="1220641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782" y="5182141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421B-8E8A-3B4D-9CD9-1643008CD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5" y="3429000"/>
            <a:ext cx="5569161" cy="2641930"/>
          </a:xfrm>
        </p:spPr>
        <p:txBody>
          <a:bodyPr>
            <a:normAutofit/>
          </a:bodyPr>
          <a:lstStyle/>
          <a:p>
            <a:r>
              <a:rPr lang="en-GB" sz="2800" dirty="0"/>
              <a:t>A statistical process that learns from a specific discrimination related to a set of objects.</a:t>
            </a:r>
          </a:p>
        </p:txBody>
      </p:sp>
    </p:spTree>
    <p:extLst>
      <p:ext uri="{BB962C8B-B14F-4D97-AF65-F5344CB8AC3E}">
        <p14:creationId xmlns:p14="http://schemas.microsoft.com/office/powerpoint/2010/main" val="34382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3"/>
    </mc:Choice>
    <mc:Fallback xmlns="">
      <p:transition spd="slow" advTm="822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E20D7-10BD-8A60-D656-5453CABE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GB" dirty="0"/>
              <a:t>Limitations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44AD35-0C33-135C-1FC1-45AA53244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379863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78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5"/>
    </mc:Choice>
    <mc:Fallback xmlns="">
      <p:transition spd="slow" advTm="849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C04D-E220-4F0E-9A32-050CBF96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3424-4B2D-7BEF-2041-861208776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7ED1D-A96A-AD5C-A8A9-C8765E38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E76CF4D-C843-890B-E1B9-5F75E25B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469F88-6C94-2477-7330-6013E4ED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B65F68-F85A-54FD-177B-89F1FBA826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Testing ML with </a:t>
            </a:r>
            <a:r>
              <a:rPr lang="en-US" sz="6600" dirty="0" err="1"/>
              <a:t>MLighter</a:t>
            </a:r>
            <a:endParaRPr lang="en-US" sz="66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A0364E-E8B4-ABE4-B309-BC35A148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2106" y="-1785641"/>
            <a:ext cx="6108036" cy="8643641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896111AA-FAA6-1B21-3B9B-89F1745D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3471" y="5180129"/>
            <a:ext cx="1752652" cy="1752652"/>
          </a:xfrm>
          <a:prstGeom prst="rect">
            <a:avLst/>
          </a:prstGeom>
        </p:spPr>
      </p:pic>
      <p:pic>
        <p:nvPicPr>
          <p:cNvPr id="10" name="Graphic 9" descr="Head with gears outline">
            <a:extLst>
              <a:ext uri="{FF2B5EF4-FFF2-40B4-BE49-F238E27FC236}">
                <a16:creationId xmlns:a16="http://schemas.microsoft.com/office/drawing/2014/main" id="{0D2C3663-23EE-E23A-5415-AA9ED8026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8475" y="2951254"/>
            <a:ext cx="1812730" cy="1812730"/>
          </a:xfrm>
          <a:prstGeom prst="rect">
            <a:avLst/>
          </a:prstGeom>
        </p:spPr>
      </p:pic>
      <p:pic>
        <p:nvPicPr>
          <p:cNvPr id="11" name="Graphic 10" descr="Gauge with solid fill">
            <a:extLst>
              <a:ext uri="{FF2B5EF4-FFF2-40B4-BE49-F238E27FC236}">
                <a16:creationId xmlns:a16="http://schemas.microsoft.com/office/drawing/2014/main" id="{9F420D36-04DC-402E-1E4F-62AC8BC37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8406" y="1595300"/>
            <a:ext cx="1438348" cy="1438348"/>
          </a:xfrm>
          <a:prstGeom prst="rect">
            <a:avLst/>
          </a:prstGeom>
        </p:spPr>
      </p:pic>
      <p:pic>
        <p:nvPicPr>
          <p:cNvPr id="12" name="Graphic 11" descr="Lightbulb and gear with solid fill">
            <a:extLst>
              <a:ext uri="{FF2B5EF4-FFF2-40B4-BE49-F238E27FC236}">
                <a16:creationId xmlns:a16="http://schemas.microsoft.com/office/drawing/2014/main" id="{29A28378-0263-77AE-1F08-90DF77D1E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2290" y="3129364"/>
            <a:ext cx="1438347" cy="1438347"/>
          </a:xfrm>
          <a:prstGeom prst="rect">
            <a:avLst/>
          </a:prstGeom>
        </p:spPr>
      </p:pic>
      <p:pic>
        <p:nvPicPr>
          <p:cNvPr id="13" name="Graphic 12" descr="Key outline">
            <a:extLst>
              <a:ext uri="{FF2B5EF4-FFF2-40B4-BE49-F238E27FC236}">
                <a16:creationId xmlns:a16="http://schemas.microsoft.com/office/drawing/2014/main" id="{4371388D-E941-7225-590B-345736DE4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572" y="4698226"/>
            <a:ext cx="1362065" cy="13620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0B089-49C0-5A95-981C-77E1B338B66B}"/>
              </a:ext>
            </a:extLst>
          </p:cNvPr>
          <p:cNvCxnSpPr>
            <a:cxnSpLocks/>
          </p:cNvCxnSpPr>
          <p:nvPr/>
        </p:nvCxnSpPr>
        <p:spPr>
          <a:xfrm>
            <a:off x="3264651" y="3857619"/>
            <a:ext cx="15073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19117C-D86F-8FE6-AE8F-CC24B3E8CD06}"/>
              </a:ext>
            </a:extLst>
          </p:cNvPr>
          <p:cNvCxnSpPr/>
          <p:nvPr/>
        </p:nvCxnSpPr>
        <p:spPr>
          <a:xfrm>
            <a:off x="6052661" y="4881736"/>
            <a:ext cx="0" cy="49752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3442EA-AA01-F3AB-80C5-9DEBD909C387}"/>
              </a:ext>
            </a:extLst>
          </p:cNvPr>
          <p:cNvCxnSpPr>
            <a:cxnSpLocks/>
          </p:cNvCxnSpPr>
          <p:nvPr/>
        </p:nvCxnSpPr>
        <p:spPr>
          <a:xfrm flipV="1">
            <a:off x="7365341" y="2421485"/>
            <a:ext cx="1235921" cy="13287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B4C2A-4386-6734-186E-55D6C5A91DBC}"/>
              </a:ext>
            </a:extLst>
          </p:cNvPr>
          <p:cNvCxnSpPr>
            <a:cxnSpLocks/>
          </p:cNvCxnSpPr>
          <p:nvPr/>
        </p:nvCxnSpPr>
        <p:spPr>
          <a:xfrm>
            <a:off x="7365341" y="3750216"/>
            <a:ext cx="1235921" cy="16290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BC5C9-06F7-74ED-A3CF-2F678DF90702}"/>
              </a:ext>
            </a:extLst>
          </p:cNvPr>
          <p:cNvCxnSpPr>
            <a:cxnSpLocks/>
          </p:cNvCxnSpPr>
          <p:nvPr/>
        </p:nvCxnSpPr>
        <p:spPr>
          <a:xfrm>
            <a:off x="7365341" y="3750216"/>
            <a:ext cx="1145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Graphic 18" descr="Badge Tick outline">
            <a:extLst>
              <a:ext uri="{FF2B5EF4-FFF2-40B4-BE49-F238E27FC236}">
                <a16:creationId xmlns:a16="http://schemas.microsoft.com/office/drawing/2014/main" id="{8604F182-D323-5567-0839-6AAF05B7D2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1725" y="274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7"/>
    </mc:Choice>
    <mc:Fallback xmlns="">
      <p:transition spd="slow" advTm="887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0C772-41E9-8820-5B21-A6ADB5D4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GB" dirty="0"/>
              <a:t>To Start the Challenge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D769-9B9C-57ED-0E97-C88FD42C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Infrastructure: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https://github.com/hdg7/ssbse2024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Tutorials: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https://github.com/Qiskit/qiskit-tutorials/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79BEAEBC-4918-0FEE-5FFD-B4E7CFFEE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49" r="21066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07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Lupa sobre fondo claro">
            <a:extLst>
              <a:ext uri="{FF2B5EF4-FFF2-40B4-BE49-F238E27FC236}">
                <a16:creationId xmlns:a16="http://schemas.microsoft.com/office/drawing/2014/main" id="{5525C8FD-E61D-4BAD-FCBC-4F0844A94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838B8-2948-E211-1FAF-3B886FD0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AD42C6-CF0B-1D2F-FE69-DD570494A029}"/>
              </a:ext>
            </a:extLst>
          </p:cNvPr>
          <p:cNvSpPr txBox="1"/>
          <p:nvPr/>
        </p:nvSpPr>
        <p:spPr>
          <a:xfrm>
            <a:off x="1867517" y="4015762"/>
            <a:ext cx="3647759" cy="52322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@HectorDMenendez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1E103-A766-DF09-D8C3-B009CB7F49CF}"/>
              </a:ext>
            </a:extLst>
          </p:cNvPr>
          <p:cNvSpPr/>
          <p:nvPr/>
        </p:nvSpPr>
        <p:spPr>
          <a:xfrm>
            <a:off x="895966" y="3826914"/>
            <a:ext cx="1067467" cy="9245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783A2-8AB0-07BD-0E64-16144375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52" y="3982245"/>
            <a:ext cx="539842" cy="5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8"/>
    </mc:Choice>
    <mc:Fallback xmlns="">
      <p:transition spd="slow" advTm="88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9EF84-63F1-580E-17D8-13E2CACF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GB" dirty="0"/>
              <a:t>Classic Paradigms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C67D67-15DB-E381-92D2-42F6F4FA6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986591"/>
              </p:ext>
            </p:extLst>
          </p:nvPr>
        </p:nvGraphicFramePr>
        <p:xfrm>
          <a:off x="525463" y="2522538"/>
          <a:ext cx="11176802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3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9"/>
    </mc:Choice>
    <mc:Fallback xmlns="">
      <p:transition spd="slow" advTm="89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7C428-FA45-14FA-5956-22296EE0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en-GB" dirty="0"/>
              <a:t>Procedure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Freeform: Shape 19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6E081A-DD0C-AC7F-2416-28F74AB99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499402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5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"/>
    </mc:Choice>
    <mc:Fallback xmlns="">
      <p:transition spd="slow" advTm="88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9C932-C82B-7938-FE69-687113C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1528527"/>
            <a:ext cx="4421731" cy="4542073"/>
          </a:xfrm>
        </p:spPr>
        <p:txBody>
          <a:bodyPr anchor="t">
            <a:normAutofit/>
          </a:bodyPr>
          <a:lstStyle/>
          <a:p>
            <a:r>
              <a:rPr lang="en-GB" dirty="0"/>
              <a:t>Types of data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F419BE-5FEB-B185-074E-6CCB483BB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53787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028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4"/>
    </mc:Choice>
    <mc:Fallback>
      <p:transition spd="slow" advTm="915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55600-7CF8-5CCD-B7F2-52B63386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GB" dirty="0"/>
              <a:t>Measures of Similarity</a:t>
            </a:r>
          </a:p>
        </p:txBody>
      </p:sp>
      <p:grpSp>
        <p:nvGrpSpPr>
          <p:cNvPr id="26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459E90-12F8-19A2-F87C-6B2C167B1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71460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406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6"/>
    </mc:Choice>
    <mc:Fallback>
      <p:transition spd="slow" advTm="104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91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170D0-5A45-1146-E853-6526D2BE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4887206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Regression Algorithms</a:t>
            </a:r>
          </a:p>
        </p:txBody>
      </p:sp>
      <p:sp>
        <p:nvSpPr>
          <p:cNvPr id="92" name="Freeform: Shape 34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3129498" cy="888208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3" name="Group 36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Freeform: Shape 38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1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D3D9B523-CFE4-02D0-C039-F558B0EA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32" y="608432"/>
            <a:ext cx="6372356" cy="4811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C752E-644C-F2F4-5A77-FEDACF3030F5}"/>
              </a:ext>
            </a:extLst>
          </p:cNvPr>
          <p:cNvSpPr txBox="1"/>
          <p:nvPr/>
        </p:nvSpPr>
        <p:spPr>
          <a:xfrm>
            <a:off x="6190209" y="5440641"/>
            <a:ext cx="4265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 tooltip="User:Citypeek"/>
              </a:rPr>
              <a:t>Source: </a:t>
            </a:r>
            <a:r>
              <a:rPr lang="en-GB" dirty="0" err="1">
                <a:hlinkClick r:id="rId3" tooltip="User:Citypeek"/>
              </a:rPr>
              <a:t>Citypeek</a:t>
            </a:r>
            <a:r>
              <a:rPr lang="en-GB" dirty="0"/>
              <a:t> in English Wikipedia</a:t>
            </a:r>
          </a:p>
        </p:txBody>
      </p:sp>
    </p:spTree>
    <p:extLst>
      <p:ext uri="{BB962C8B-B14F-4D97-AF65-F5344CB8AC3E}">
        <p14:creationId xmlns:p14="http://schemas.microsoft.com/office/powerpoint/2010/main" val="27872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4"/>
    </mc:Choice>
    <mc:Fallback xmlns="">
      <p:transition spd="slow" advTm="870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91D1-ACAC-405E-133B-F6BE7FA5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882A5F-A841-A38F-8CE0-37496796C4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44725"/>
              </p:ext>
            </p:extLst>
          </p:nvPr>
        </p:nvGraphicFramePr>
        <p:xfrm>
          <a:off x="3600450" y="188913"/>
          <a:ext cx="57912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200296" imgH="3200400" progId="Acrobat.Document.DC">
                  <p:embed/>
                </p:oleObj>
              </mc:Choice>
              <mc:Fallback>
                <p:oleObj name="Acrobat Document" r:id="rId2" imgW="3200296" imgH="320040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882A5F-A841-A38F-8CE0-37496796C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0450" y="188913"/>
                        <a:ext cx="57912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28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8"/>
    </mc:Choice>
    <mc:Fallback xmlns="">
      <p:transition spd="slow" advTm="8388"/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C94778"/>
      </a:accent1>
      <a:accent2>
        <a:srgbClr val="B7359D"/>
      </a:accent2>
      <a:accent3>
        <a:srgbClr val="AD47C9"/>
      </a:accent3>
      <a:accent4>
        <a:srgbClr val="6535B7"/>
      </a:accent4>
      <a:accent5>
        <a:srgbClr val="474DC9"/>
      </a:accent5>
      <a:accent6>
        <a:srgbClr val="3571B7"/>
      </a:accent6>
      <a:hlink>
        <a:srgbClr val="6A5EC9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605</Words>
  <Application>Microsoft Office PowerPoint</Application>
  <PresentationFormat>Widescreen</PresentationFormat>
  <Paragraphs>114</Paragraphs>
  <Slides>33</Slides>
  <Notes>0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Avenir Next LT Pro</vt:lpstr>
      <vt:lpstr>Avenir Next LT Pro Light</vt:lpstr>
      <vt:lpstr>Georgia Pro Semibold</vt:lpstr>
      <vt:lpstr>Tw Cen MT</vt:lpstr>
      <vt:lpstr>RocaVTI</vt:lpstr>
      <vt:lpstr>Circuit</vt:lpstr>
      <vt:lpstr>Acrobat Document</vt:lpstr>
      <vt:lpstr>GenAI Tutorial</vt:lpstr>
      <vt:lpstr>Who am I?</vt:lpstr>
      <vt:lpstr>Machine Learning</vt:lpstr>
      <vt:lpstr>Classic Paradigms</vt:lpstr>
      <vt:lpstr>Procedure</vt:lpstr>
      <vt:lpstr>Types of data</vt:lpstr>
      <vt:lpstr>Measures of Similarity</vt:lpstr>
      <vt:lpstr>Regression Algorithms</vt:lpstr>
      <vt:lpstr>Clustering</vt:lpstr>
      <vt:lpstr>Example of Image Segmentation</vt:lpstr>
      <vt:lpstr>Structure of a Classifier</vt:lpstr>
      <vt:lpstr>Classification Example</vt:lpstr>
      <vt:lpstr>Classical Algorithms</vt:lpstr>
      <vt:lpstr>Support Vector Machines</vt:lpstr>
      <vt:lpstr>Decision Trees</vt:lpstr>
      <vt:lpstr>Current Algorithms (Deep Learning)</vt:lpstr>
      <vt:lpstr>Deep Neural Networks</vt:lpstr>
      <vt:lpstr>AutoEncoders</vt:lpstr>
      <vt:lpstr>Language and Generative Models</vt:lpstr>
      <vt:lpstr>Current Language Models</vt:lpstr>
      <vt:lpstr>PowerPoint Presentation</vt:lpstr>
      <vt:lpstr>Ejemplos: Chatbots</vt:lpstr>
      <vt:lpstr>Free Models: Huggingface   </vt:lpstr>
      <vt:lpstr>Examples for Image Generation</vt:lpstr>
      <vt:lpstr>Examples of Caption Generation</vt:lpstr>
      <vt:lpstr>Examples for Music Generation</vt:lpstr>
      <vt:lpstr>Example of Audio to Text</vt:lpstr>
      <vt:lpstr>Ollama Ecosystem</vt:lpstr>
      <vt:lpstr>Language Models</vt:lpstr>
      <vt:lpstr>Limitations</vt:lpstr>
      <vt:lpstr>PowerPoint Presentation</vt:lpstr>
      <vt:lpstr>To Start the Challenge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Hector Menendez Benito</dc:creator>
  <cp:lastModifiedBy>Hector Menendez Benito</cp:lastModifiedBy>
  <cp:revision>2</cp:revision>
  <dcterms:created xsi:type="dcterms:W3CDTF">2023-07-02T20:01:19Z</dcterms:created>
  <dcterms:modified xsi:type="dcterms:W3CDTF">2024-03-18T09:22:18Z</dcterms:modified>
</cp:coreProperties>
</file>